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4" r:id="rId4"/>
    <p:sldMasterId id="2147483780" r:id="rId5"/>
  </p:sldMasterIdLst>
  <p:notesMasterIdLst>
    <p:notesMasterId r:id="rId16"/>
  </p:notesMasterIdLst>
  <p:handoutMasterIdLst>
    <p:handoutMasterId r:id="rId17"/>
  </p:handoutMasterIdLst>
  <p:sldIdLst>
    <p:sldId id="280" r:id="rId6"/>
    <p:sldId id="807" r:id="rId7"/>
    <p:sldId id="842" r:id="rId8"/>
    <p:sldId id="813" r:id="rId9"/>
    <p:sldId id="838" r:id="rId10"/>
    <p:sldId id="835" r:id="rId11"/>
    <p:sldId id="836" r:id="rId12"/>
    <p:sldId id="840" r:id="rId13"/>
    <p:sldId id="839" r:id="rId14"/>
    <p:sldId id="797" r:id="rId15"/>
  </p:sldIdLst>
  <p:sldSz cx="12192000" cy="6858000"/>
  <p:notesSz cx="6807200" cy="99393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26B97B3A-A81C-4CB1-9AF1-4F0BEC407E0B}">
          <p14:sldIdLst>
            <p14:sldId id="280"/>
            <p14:sldId id="807"/>
            <p14:sldId id="842"/>
            <p14:sldId id="813"/>
            <p14:sldId id="838"/>
            <p14:sldId id="835"/>
            <p14:sldId id="836"/>
            <p14:sldId id="840"/>
            <p14:sldId id="839"/>
            <p14:sldId id="797"/>
          </p14:sldIdLst>
        </p14:section>
        <p14:section name="Untitled Section" id="{9C09927D-F4B2-411C-9274-5034BBC589F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42" userDrawn="1">
          <p15:clr>
            <a:srgbClr val="A4A3A4"/>
          </p15:clr>
        </p15:guide>
        <p15:guide id="2" orient="horz" pos="3346" userDrawn="1">
          <p15:clr>
            <a:srgbClr val="A4A3A4"/>
          </p15:clr>
        </p15:guide>
        <p15:guide id="3" pos="14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ll, Ralf GIZ VN" initials="HRGV" lastIdx="2" clrIdx="0">
    <p:extLst>
      <p:ext uri="{19B8F6BF-5375-455C-9EA6-DF929625EA0E}">
        <p15:presenceInfo xmlns:p15="http://schemas.microsoft.com/office/powerpoint/2012/main" userId="S::ralf.hill@giz.de::8f30f031-c06c-4194-94bb-ffca3dc0e4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75FA1"/>
    <a:srgbClr val="2572A6"/>
    <a:srgbClr val="18B1C0"/>
    <a:srgbClr val="CCE6F8"/>
    <a:srgbClr val="E7F1F2"/>
    <a:srgbClr val="E5F1F0"/>
    <a:srgbClr val="79A5D5"/>
    <a:srgbClr val="6E6452"/>
    <a:srgbClr val="999999"/>
    <a:srgbClr val="E5DB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7F0883-640E-4654-896B-C4D900127975}" v="28" dt="2021-06-07T16:24:35.6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17" autoAdjust="0"/>
  </p:normalViewPr>
  <p:slideViewPr>
    <p:cSldViewPr snapToGrid="0">
      <p:cViewPr varScale="1">
        <p:scale>
          <a:sx n="62" d="100"/>
          <a:sy n="62" d="100"/>
        </p:scale>
        <p:origin x="954" y="72"/>
      </p:cViewPr>
      <p:guideLst>
        <p:guide orient="horz" pos="1642"/>
        <p:guide orient="horz" pos="3346"/>
        <p:guide pos="142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9"/>
        <p:guide pos="21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am Xuan, Hoan GIZ VN" userId="dfdb0be3-ab02-4530-9563-8290116b7fb8" providerId="ADAL" clId="{F67F0883-640E-4654-896B-C4D900127975}"/>
    <pc:docChg chg="undo custSel addSld delSld modSld sldOrd modSection">
      <pc:chgData name="Pham Xuan, Hoan GIZ VN" userId="dfdb0be3-ab02-4530-9563-8290116b7fb8" providerId="ADAL" clId="{F67F0883-640E-4654-896B-C4D900127975}" dt="2021-06-08T02:14:31.232" v="2652" actId="1076"/>
      <pc:docMkLst>
        <pc:docMk/>
      </pc:docMkLst>
      <pc:sldChg chg="modSp mod">
        <pc:chgData name="Pham Xuan, Hoan GIZ VN" userId="dfdb0be3-ab02-4530-9563-8290116b7fb8" providerId="ADAL" clId="{F67F0883-640E-4654-896B-C4D900127975}" dt="2021-06-07T11:45:34.571" v="259" actId="948"/>
        <pc:sldMkLst>
          <pc:docMk/>
          <pc:sldMk cId="0" sldId="280"/>
        </pc:sldMkLst>
        <pc:spChg chg="mod">
          <ac:chgData name="Pham Xuan, Hoan GIZ VN" userId="dfdb0be3-ab02-4530-9563-8290116b7fb8" providerId="ADAL" clId="{F67F0883-640E-4654-896B-C4D900127975}" dt="2021-06-07T11:45:10.450" v="253" actId="20577"/>
          <ac:spMkLst>
            <pc:docMk/>
            <pc:sldMk cId="0" sldId="280"/>
            <ac:spMk id="6" creationId="{87BED265-9A52-4671-ACF0-347DF70124E4}"/>
          </ac:spMkLst>
        </pc:spChg>
        <pc:spChg chg="mod">
          <ac:chgData name="Pham Xuan, Hoan GIZ VN" userId="dfdb0be3-ab02-4530-9563-8290116b7fb8" providerId="ADAL" clId="{F67F0883-640E-4654-896B-C4D900127975}" dt="2021-06-07T11:45:34.571" v="259" actId="948"/>
          <ac:spMkLst>
            <pc:docMk/>
            <pc:sldMk cId="0" sldId="280"/>
            <ac:spMk id="4098" creationId="{00000000-0000-0000-0000-000000000000}"/>
          </ac:spMkLst>
        </pc:spChg>
      </pc:sldChg>
      <pc:sldChg chg="modSp mod">
        <pc:chgData name="Pham Xuan, Hoan GIZ VN" userId="dfdb0be3-ab02-4530-9563-8290116b7fb8" providerId="ADAL" clId="{F67F0883-640E-4654-896B-C4D900127975}" dt="2021-06-07T15:51:43.217" v="2256" actId="20577"/>
        <pc:sldMkLst>
          <pc:docMk/>
          <pc:sldMk cId="1333705850" sldId="797"/>
        </pc:sldMkLst>
        <pc:spChg chg="mod">
          <ac:chgData name="Pham Xuan, Hoan GIZ VN" userId="dfdb0be3-ab02-4530-9563-8290116b7fb8" providerId="ADAL" clId="{F67F0883-640E-4654-896B-C4D900127975}" dt="2021-06-07T15:51:43.217" v="2256" actId="20577"/>
          <ac:spMkLst>
            <pc:docMk/>
            <pc:sldMk cId="1333705850" sldId="797"/>
            <ac:spMk id="2" creationId="{9DB6D3D2-5AB1-482B-A1E4-CA89E1100032}"/>
          </ac:spMkLst>
        </pc:spChg>
      </pc:sldChg>
      <pc:sldChg chg="addSp delSp modSp mod">
        <pc:chgData name="Pham Xuan, Hoan GIZ VN" userId="dfdb0be3-ab02-4530-9563-8290116b7fb8" providerId="ADAL" clId="{F67F0883-640E-4654-896B-C4D900127975}" dt="2021-06-08T02:14:31.232" v="2652" actId="1076"/>
        <pc:sldMkLst>
          <pc:docMk/>
          <pc:sldMk cId="3854072218" sldId="807"/>
        </pc:sldMkLst>
        <pc:spChg chg="add del mod">
          <ac:chgData name="Pham Xuan, Hoan GIZ VN" userId="dfdb0be3-ab02-4530-9563-8290116b7fb8" providerId="ADAL" clId="{F67F0883-640E-4654-896B-C4D900127975}" dt="2021-06-07T16:02:35.804" v="2303" actId="478"/>
          <ac:spMkLst>
            <pc:docMk/>
            <pc:sldMk cId="3854072218" sldId="807"/>
            <ac:spMk id="3" creationId="{1381D003-B499-4269-8171-4D531D50D836}"/>
          </ac:spMkLst>
        </pc:spChg>
        <pc:spChg chg="del mod">
          <ac:chgData name="Pham Xuan, Hoan GIZ VN" userId="dfdb0be3-ab02-4530-9563-8290116b7fb8" providerId="ADAL" clId="{F67F0883-640E-4654-896B-C4D900127975}" dt="2021-06-07T16:02:32.549" v="2302" actId="478"/>
          <ac:spMkLst>
            <pc:docMk/>
            <pc:sldMk cId="3854072218" sldId="807"/>
            <ac:spMk id="17" creationId="{FE8A2340-019F-4B9D-AE55-1B0E5946CB68}"/>
          </ac:spMkLst>
        </pc:spChg>
        <pc:spChg chg="mod">
          <ac:chgData name="Pham Xuan, Hoan GIZ VN" userId="dfdb0be3-ab02-4530-9563-8290116b7fb8" providerId="ADAL" clId="{F67F0883-640E-4654-896B-C4D900127975}" dt="2021-06-07T16:02:14.324" v="2300" actId="20577"/>
          <ac:spMkLst>
            <pc:docMk/>
            <pc:sldMk cId="3854072218" sldId="807"/>
            <ac:spMk id="21" creationId="{73E6F4A0-B1E6-4E0F-8FB2-F4A090CAC3A0}"/>
          </ac:spMkLst>
        </pc:spChg>
        <pc:graphicFrameChg chg="add mod modGraphic">
          <ac:chgData name="Pham Xuan, Hoan GIZ VN" userId="dfdb0be3-ab02-4530-9563-8290116b7fb8" providerId="ADAL" clId="{F67F0883-640E-4654-896B-C4D900127975}" dt="2021-06-08T02:14:31.232" v="2652" actId="1076"/>
          <ac:graphicFrameMkLst>
            <pc:docMk/>
            <pc:sldMk cId="3854072218" sldId="807"/>
            <ac:graphicFrameMk id="6" creationId="{0D9229AB-42A4-4B6F-8F51-CD2033ED9555}"/>
          </ac:graphicFrameMkLst>
        </pc:graphicFrameChg>
      </pc:sldChg>
      <pc:sldChg chg="modSp mod">
        <pc:chgData name="Pham Xuan, Hoan GIZ VN" userId="dfdb0be3-ab02-4530-9563-8290116b7fb8" providerId="ADAL" clId="{F67F0883-640E-4654-896B-C4D900127975}" dt="2021-06-07T16:25:59.057" v="2581" actId="6549"/>
        <pc:sldMkLst>
          <pc:docMk/>
          <pc:sldMk cId="2878866403" sldId="813"/>
        </pc:sldMkLst>
        <pc:spChg chg="mod">
          <ac:chgData name="Pham Xuan, Hoan GIZ VN" userId="dfdb0be3-ab02-4530-9563-8290116b7fb8" providerId="ADAL" clId="{F67F0883-640E-4654-896B-C4D900127975}" dt="2021-06-07T14:44:54.798" v="1478" actId="20577"/>
          <ac:spMkLst>
            <pc:docMk/>
            <pc:sldMk cId="2878866403" sldId="813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F67F0883-640E-4654-896B-C4D900127975}" dt="2021-06-07T16:25:59.057" v="2581" actId="6549"/>
          <ac:spMkLst>
            <pc:docMk/>
            <pc:sldMk cId="2878866403" sldId="813"/>
            <ac:spMk id="3" creationId="{C8103319-3DF6-45BE-A26E-E507F66DD9C3}"/>
          </ac:spMkLst>
        </pc:spChg>
      </pc:sldChg>
      <pc:sldChg chg="delSp del mod">
        <pc:chgData name="Pham Xuan, Hoan GIZ VN" userId="dfdb0be3-ab02-4530-9563-8290116b7fb8" providerId="ADAL" clId="{F67F0883-640E-4654-896B-C4D900127975}" dt="2021-06-07T11:47:10.793" v="514" actId="47"/>
        <pc:sldMkLst>
          <pc:docMk/>
          <pc:sldMk cId="3105581226" sldId="818"/>
        </pc:sldMkLst>
        <pc:picChg chg="del">
          <ac:chgData name="Pham Xuan, Hoan GIZ VN" userId="dfdb0be3-ab02-4530-9563-8290116b7fb8" providerId="ADAL" clId="{F67F0883-640E-4654-896B-C4D900127975}" dt="2021-06-07T11:47:07.625" v="513" actId="478"/>
          <ac:picMkLst>
            <pc:docMk/>
            <pc:sldMk cId="3105581226" sldId="818"/>
            <ac:picMk id="16" creationId="{7CA57C0F-F618-48E1-A3B0-681D6E24DA7E}"/>
          </ac:picMkLst>
        </pc:picChg>
      </pc:sldChg>
      <pc:sldChg chg="del">
        <pc:chgData name="Pham Xuan, Hoan GIZ VN" userId="dfdb0be3-ab02-4530-9563-8290116b7fb8" providerId="ADAL" clId="{F67F0883-640E-4654-896B-C4D900127975}" dt="2021-06-07T11:47:11.517" v="515" actId="47"/>
        <pc:sldMkLst>
          <pc:docMk/>
          <pc:sldMk cId="3640355591" sldId="834"/>
        </pc:sldMkLst>
      </pc:sldChg>
      <pc:sldChg chg="modSp mod">
        <pc:chgData name="Pham Xuan, Hoan GIZ VN" userId="dfdb0be3-ab02-4530-9563-8290116b7fb8" providerId="ADAL" clId="{F67F0883-640E-4654-896B-C4D900127975}" dt="2021-06-07T15:26:00.503" v="1633" actId="20577"/>
        <pc:sldMkLst>
          <pc:docMk/>
          <pc:sldMk cId="2157571176" sldId="835"/>
        </pc:sldMkLst>
        <pc:spChg chg="mod">
          <ac:chgData name="Pham Xuan, Hoan GIZ VN" userId="dfdb0be3-ab02-4530-9563-8290116b7fb8" providerId="ADAL" clId="{F67F0883-640E-4654-896B-C4D900127975}" dt="2021-06-07T11:57:27.004" v="1095" actId="20577"/>
          <ac:spMkLst>
            <pc:docMk/>
            <pc:sldMk cId="2157571176" sldId="835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F67F0883-640E-4654-896B-C4D900127975}" dt="2021-06-07T15:26:00.503" v="1633" actId="20577"/>
          <ac:spMkLst>
            <pc:docMk/>
            <pc:sldMk cId="2157571176" sldId="835"/>
            <ac:spMk id="3" creationId="{C8103319-3DF6-45BE-A26E-E507F66DD9C3}"/>
          </ac:spMkLst>
        </pc:spChg>
      </pc:sldChg>
      <pc:sldChg chg="modSp mod">
        <pc:chgData name="Pham Xuan, Hoan GIZ VN" userId="dfdb0be3-ab02-4530-9563-8290116b7fb8" providerId="ADAL" clId="{F67F0883-640E-4654-896B-C4D900127975}" dt="2021-06-07T16:36:19.407" v="2625" actId="20577"/>
        <pc:sldMkLst>
          <pc:docMk/>
          <pc:sldMk cId="829975429" sldId="836"/>
        </pc:sldMkLst>
        <pc:spChg chg="mod">
          <ac:chgData name="Pham Xuan, Hoan GIZ VN" userId="dfdb0be3-ab02-4530-9563-8290116b7fb8" providerId="ADAL" clId="{F67F0883-640E-4654-896B-C4D900127975}" dt="2021-06-07T16:36:19.407" v="2625" actId="20577"/>
          <ac:spMkLst>
            <pc:docMk/>
            <pc:sldMk cId="829975429" sldId="836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F67F0883-640E-4654-896B-C4D900127975}" dt="2021-06-07T15:28:53.460" v="1734" actId="20577"/>
          <ac:spMkLst>
            <pc:docMk/>
            <pc:sldMk cId="829975429" sldId="836"/>
            <ac:spMk id="3" creationId="{C8103319-3DF6-45BE-A26E-E507F66DD9C3}"/>
          </ac:spMkLst>
        </pc:spChg>
      </pc:sldChg>
      <pc:sldChg chg="del">
        <pc:chgData name="Pham Xuan, Hoan GIZ VN" userId="dfdb0be3-ab02-4530-9563-8290116b7fb8" providerId="ADAL" clId="{F67F0883-640E-4654-896B-C4D900127975}" dt="2021-06-07T12:01:02.645" v="1172" actId="47"/>
        <pc:sldMkLst>
          <pc:docMk/>
          <pc:sldMk cId="359159661" sldId="837"/>
        </pc:sldMkLst>
      </pc:sldChg>
      <pc:sldChg chg="modSp add mod modNotesTx">
        <pc:chgData name="Pham Xuan, Hoan GIZ VN" userId="dfdb0be3-ab02-4530-9563-8290116b7fb8" providerId="ADAL" clId="{F67F0883-640E-4654-896B-C4D900127975}" dt="2021-06-07T16:28:03.892" v="2623" actId="20577"/>
        <pc:sldMkLst>
          <pc:docMk/>
          <pc:sldMk cId="1237893120" sldId="838"/>
        </pc:sldMkLst>
        <pc:spChg chg="mod">
          <ac:chgData name="Pham Xuan, Hoan GIZ VN" userId="dfdb0be3-ab02-4530-9563-8290116b7fb8" providerId="ADAL" clId="{F67F0883-640E-4654-896B-C4D900127975}" dt="2021-06-07T11:51:17.424" v="693" actId="20577"/>
          <ac:spMkLst>
            <pc:docMk/>
            <pc:sldMk cId="1237893120" sldId="838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F67F0883-640E-4654-896B-C4D900127975}" dt="2021-06-07T16:28:03.892" v="2623" actId="20577"/>
          <ac:spMkLst>
            <pc:docMk/>
            <pc:sldMk cId="1237893120" sldId="838"/>
            <ac:spMk id="3" creationId="{C8103319-3DF6-45BE-A26E-E507F66DD9C3}"/>
          </ac:spMkLst>
        </pc:spChg>
      </pc:sldChg>
      <pc:sldChg chg="modSp add mod">
        <pc:chgData name="Pham Xuan, Hoan GIZ VN" userId="dfdb0be3-ab02-4530-9563-8290116b7fb8" providerId="ADAL" clId="{F67F0883-640E-4654-896B-C4D900127975}" dt="2021-06-07T14:43:30.807" v="1465" actId="20577"/>
        <pc:sldMkLst>
          <pc:docMk/>
          <pc:sldMk cId="1386423240" sldId="839"/>
        </pc:sldMkLst>
        <pc:spChg chg="mod">
          <ac:chgData name="Pham Xuan, Hoan GIZ VN" userId="dfdb0be3-ab02-4530-9563-8290116b7fb8" providerId="ADAL" clId="{F67F0883-640E-4654-896B-C4D900127975}" dt="2021-06-07T14:43:30.807" v="1465" actId="20577"/>
          <ac:spMkLst>
            <pc:docMk/>
            <pc:sldMk cId="1386423240" sldId="839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F67F0883-640E-4654-896B-C4D900127975}" dt="2021-06-07T12:04:17.110" v="1299" actId="14100"/>
          <ac:spMkLst>
            <pc:docMk/>
            <pc:sldMk cId="1386423240" sldId="839"/>
            <ac:spMk id="3" creationId="{C8103319-3DF6-45BE-A26E-E507F66DD9C3}"/>
          </ac:spMkLst>
        </pc:spChg>
      </pc:sldChg>
      <pc:sldChg chg="addSp delSp modSp add mod ord">
        <pc:chgData name="Pham Xuan, Hoan GIZ VN" userId="dfdb0be3-ab02-4530-9563-8290116b7fb8" providerId="ADAL" clId="{F67F0883-640E-4654-896B-C4D900127975}" dt="2021-06-07T16:38:30.358" v="2651" actId="20577"/>
        <pc:sldMkLst>
          <pc:docMk/>
          <pc:sldMk cId="3607749346" sldId="840"/>
        </pc:sldMkLst>
        <pc:spChg chg="mod">
          <ac:chgData name="Pham Xuan, Hoan GIZ VN" userId="dfdb0be3-ab02-4530-9563-8290116b7fb8" providerId="ADAL" clId="{F67F0883-640E-4654-896B-C4D900127975}" dt="2021-06-07T15:29:16.448" v="1782" actId="20577"/>
          <ac:spMkLst>
            <pc:docMk/>
            <pc:sldMk cId="3607749346" sldId="840"/>
            <ac:spMk id="2" creationId="{0BE97A5A-8527-4E1E-81A9-7A0ED23AF1FF}"/>
          </ac:spMkLst>
        </pc:spChg>
        <pc:spChg chg="del mod">
          <ac:chgData name="Pham Xuan, Hoan GIZ VN" userId="dfdb0be3-ab02-4530-9563-8290116b7fb8" providerId="ADAL" clId="{F67F0883-640E-4654-896B-C4D900127975}" dt="2021-06-07T12:05:31.740" v="1310" actId="478"/>
          <ac:spMkLst>
            <pc:docMk/>
            <pc:sldMk cId="3607749346" sldId="840"/>
            <ac:spMk id="3" creationId="{C8103319-3DF6-45BE-A26E-E507F66DD9C3}"/>
          </ac:spMkLst>
        </pc:spChg>
        <pc:spChg chg="add mod">
          <ac:chgData name="Pham Xuan, Hoan GIZ VN" userId="dfdb0be3-ab02-4530-9563-8290116b7fb8" providerId="ADAL" clId="{F67F0883-640E-4654-896B-C4D900127975}" dt="2021-06-07T16:37:48.718" v="2644" actId="113"/>
          <ac:spMkLst>
            <pc:docMk/>
            <pc:sldMk cId="3607749346" sldId="840"/>
            <ac:spMk id="7" creationId="{EF2B38C3-F02D-4F88-9817-8514F8933104}"/>
          </ac:spMkLst>
        </pc:spChg>
        <pc:spChg chg="add del mod">
          <ac:chgData name="Pham Xuan, Hoan GIZ VN" userId="dfdb0be3-ab02-4530-9563-8290116b7fb8" providerId="ADAL" clId="{F67F0883-640E-4654-896B-C4D900127975}" dt="2021-06-07T12:06:42.749" v="1319" actId="478"/>
          <ac:spMkLst>
            <pc:docMk/>
            <pc:sldMk cId="3607749346" sldId="840"/>
            <ac:spMk id="9" creationId="{8681EE42-1E2E-4125-A618-44FE1F6DA085}"/>
          </ac:spMkLst>
        </pc:spChg>
        <pc:graphicFrameChg chg="add mod modGraphic">
          <ac:chgData name="Pham Xuan, Hoan GIZ VN" userId="dfdb0be3-ab02-4530-9563-8290116b7fb8" providerId="ADAL" clId="{F67F0883-640E-4654-896B-C4D900127975}" dt="2021-06-07T16:38:30.358" v="2651" actId="20577"/>
          <ac:graphicFrameMkLst>
            <pc:docMk/>
            <pc:sldMk cId="3607749346" sldId="840"/>
            <ac:graphicFrameMk id="6" creationId="{30167D24-5AF6-4E14-89B1-887C2F4000F6}"/>
          </ac:graphicFrameMkLst>
        </pc:graphicFrameChg>
      </pc:sldChg>
      <pc:sldChg chg="new del">
        <pc:chgData name="Pham Xuan, Hoan GIZ VN" userId="dfdb0be3-ab02-4530-9563-8290116b7fb8" providerId="ADAL" clId="{F67F0883-640E-4654-896B-C4D900127975}" dt="2021-06-07T16:02:02.981" v="2259" actId="47"/>
        <pc:sldMkLst>
          <pc:docMk/>
          <pc:sldMk cId="1779549469" sldId="841"/>
        </pc:sldMkLst>
      </pc:sldChg>
      <pc:sldChg chg="add">
        <pc:chgData name="Pham Xuan, Hoan GIZ VN" userId="dfdb0be3-ab02-4530-9563-8290116b7fb8" providerId="ADAL" clId="{F67F0883-640E-4654-896B-C4D900127975}" dt="2021-06-07T16:02:00.476" v="2258"/>
        <pc:sldMkLst>
          <pc:docMk/>
          <pc:sldMk cId="442852892" sldId="842"/>
        </pc:sldMkLst>
      </pc:sldChg>
    </pc:docChg>
  </pc:docChgLst>
  <pc:docChgLst>
    <pc:chgData name="Pham Xuan, Hoan GIZ VN" userId="dfdb0be3-ab02-4530-9563-8290116b7fb8" providerId="ADAL" clId="{1A9481FC-2587-48EC-A7D6-6D2468F2D141}"/>
    <pc:docChg chg="undo custSel addSld delSld modSld modSection">
      <pc:chgData name="Pham Xuan, Hoan GIZ VN" userId="dfdb0be3-ab02-4530-9563-8290116b7fb8" providerId="ADAL" clId="{1A9481FC-2587-48EC-A7D6-6D2468F2D141}" dt="2021-05-28T02:34:16.380" v="3019" actId="1035"/>
      <pc:docMkLst>
        <pc:docMk/>
      </pc:docMkLst>
      <pc:sldChg chg="addSp modSp mod">
        <pc:chgData name="Pham Xuan, Hoan GIZ VN" userId="dfdb0be3-ab02-4530-9563-8290116b7fb8" providerId="ADAL" clId="{1A9481FC-2587-48EC-A7D6-6D2468F2D141}" dt="2021-05-19T10:16:11.242" v="2716" actId="255"/>
        <pc:sldMkLst>
          <pc:docMk/>
          <pc:sldMk cId="0" sldId="280"/>
        </pc:sldMkLst>
        <pc:spChg chg="add mod">
          <ac:chgData name="Pham Xuan, Hoan GIZ VN" userId="dfdb0be3-ab02-4530-9563-8290116b7fb8" providerId="ADAL" clId="{1A9481FC-2587-48EC-A7D6-6D2468F2D141}" dt="2021-05-19T10:15:41.623" v="2693" actId="207"/>
          <ac:spMkLst>
            <pc:docMk/>
            <pc:sldMk cId="0" sldId="280"/>
            <ac:spMk id="6" creationId="{87BED265-9A52-4671-ACF0-347DF70124E4}"/>
          </ac:spMkLst>
        </pc:spChg>
        <pc:spChg chg="mod">
          <ac:chgData name="Pham Xuan, Hoan GIZ VN" userId="dfdb0be3-ab02-4530-9563-8290116b7fb8" providerId="ADAL" clId="{1A9481FC-2587-48EC-A7D6-6D2468F2D141}" dt="2021-05-19T10:16:11.242" v="2716" actId="255"/>
          <ac:spMkLst>
            <pc:docMk/>
            <pc:sldMk cId="0" sldId="280"/>
            <ac:spMk id="4098" creationId="{00000000-0000-0000-0000-000000000000}"/>
          </ac:spMkLst>
        </pc:spChg>
      </pc:sldChg>
      <pc:sldChg chg="modSp mod">
        <pc:chgData name="Pham Xuan, Hoan GIZ VN" userId="dfdb0be3-ab02-4530-9563-8290116b7fb8" providerId="ADAL" clId="{1A9481FC-2587-48EC-A7D6-6D2468F2D141}" dt="2021-05-19T10:16:27.033" v="2717" actId="255"/>
        <pc:sldMkLst>
          <pc:docMk/>
          <pc:sldMk cId="3854072218" sldId="807"/>
        </pc:sldMkLst>
        <pc:spChg chg="mod">
          <ac:chgData name="Pham Xuan, Hoan GIZ VN" userId="dfdb0be3-ab02-4530-9563-8290116b7fb8" providerId="ADAL" clId="{1A9481FC-2587-48EC-A7D6-6D2468F2D141}" dt="2021-05-19T10:16:27.033" v="2717" actId="255"/>
          <ac:spMkLst>
            <pc:docMk/>
            <pc:sldMk cId="3854072218" sldId="807"/>
            <ac:spMk id="17" creationId="{FE8A2340-019F-4B9D-AE55-1B0E5946CB68}"/>
          </ac:spMkLst>
        </pc:spChg>
        <pc:spChg chg="mod">
          <ac:chgData name="Pham Xuan, Hoan GIZ VN" userId="dfdb0be3-ab02-4530-9563-8290116b7fb8" providerId="ADAL" clId="{1A9481FC-2587-48EC-A7D6-6D2468F2D141}" dt="2021-05-19T09:32:27.773" v="504" actId="20577"/>
          <ac:spMkLst>
            <pc:docMk/>
            <pc:sldMk cId="3854072218" sldId="807"/>
            <ac:spMk id="21" creationId="{73E6F4A0-B1E6-4E0F-8FB2-F4A090CAC3A0}"/>
          </ac:spMkLst>
        </pc:spChg>
      </pc:sldChg>
      <pc:sldChg chg="modSp mod">
        <pc:chgData name="Pham Xuan, Hoan GIZ VN" userId="dfdb0be3-ab02-4530-9563-8290116b7fb8" providerId="ADAL" clId="{1A9481FC-2587-48EC-A7D6-6D2468F2D141}" dt="2021-05-19T10:17:37.012" v="2748" actId="20577"/>
        <pc:sldMkLst>
          <pc:docMk/>
          <pc:sldMk cId="2878866403" sldId="813"/>
        </pc:sldMkLst>
        <pc:spChg chg="mod">
          <ac:chgData name="Pham Xuan, Hoan GIZ VN" userId="dfdb0be3-ab02-4530-9563-8290116b7fb8" providerId="ADAL" clId="{1A9481FC-2587-48EC-A7D6-6D2468F2D141}" dt="2021-05-19T10:17:09.103" v="2728" actId="20577"/>
          <ac:spMkLst>
            <pc:docMk/>
            <pc:sldMk cId="2878866403" sldId="813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1A9481FC-2587-48EC-A7D6-6D2468F2D141}" dt="2021-05-19T10:17:37.012" v="2748" actId="20577"/>
          <ac:spMkLst>
            <pc:docMk/>
            <pc:sldMk cId="2878866403" sldId="813"/>
            <ac:spMk id="3" creationId="{C8103319-3DF6-45BE-A26E-E507F66DD9C3}"/>
          </ac:spMkLst>
        </pc:spChg>
      </pc:sldChg>
      <pc:sldChg chg="del">
        <pc:chgData name="Pham Xuan, Hoan GIZ VN" userId="dfdb0be3-ab02-4530-9563-8290116b7fb8" providerId="ADAL" clId="{1A9481FC-2587-48EC-A7D6-6D2468F2D141}" dt="2021-05-19T09:32:55.777" v="510" actId="47"/>
        <pc:sldMkLst>
          <pc:docMk/>
          <pc:sldMk cId="568966330" sldId="816"/>
        </pc:sldMkLst>
      </pc:sldChg>
      <pc:sldChg chg="addSp delSp modSp mod">
        <pc:chgData name="Pham Xuan, Hoan GIZ VN" userId="dfdb0be3-ab02-4530-9563-8290116b7fb8" providerId="ADAL" clId="{1A9481FC-2587-48EC-A7D6-6D2468F2D141}" dt="2021-05-19T09:31:57.415" v="462" actId="1076"/>
        <pc:sldMkLst>
          <pc:docMk/>
          <pc:sldMk cId="3105581226" sldId="818"/>
        </pc:sldMkLst>
        <pc:spChg chg="del">
          <ac:chgData name="Pham Xuan, Hoan GIZ VN" userId="dfdb0be3-ab02-4530-9563-8290116b7fb8" providerId="ADAL" clId="{1A9481FC-2587-48EC-A7D6-6D2468F2D141}" dt="2021-05-19T09:27:19.032" v="331" actId="478"/>
          <ac:spMkLst>
            <pc:docMk/>
            <pc:sldMk cId="3105581226" sldId="818"/>
            <ac:spMk id="2" creationId="{0BE97A5A-8527-4E1E-81A9-7A0ED23AF1FF}"/>
          </ac:spMkLst>
        </pc:spChg>
        <pc:spChg chg="del">
          <ac:chgData name="Pham Xuan, Hoan GIZ VN" userId="dfdb0be3-ab02-4530-9563-8290116b7fb8" providerId="ADAL" clId="{1A9481FC-2587-48EC-A7D6-6D2468F2D141}" dt="2021-05-19T09:27:29.102" v="334" actId="478"/>
          <ac:spMkLst>
            <pc:docMk/>
            <pc:sldMk cId="3105581226" sldId="818"/>
            <ac:spMk id="3" creationId="{C8103319-3DF6-45BE-A26E-E507F66DD9C3}"/>
          </ac:spMkLst>
        </pc:spChg>
        <pc:spChg chg="add del mod">
          <ac:chgData name="Pham Xuan, Hoan GIZ VN" userId="dfdb0be3-ab02-4530-9563-8290116b7fb8" providerId="ADAL" clId="{1A9481FC-2587-48EC-A7D6-6D2468F2D141}" dt="2021-05-19T09:27:23.427" v="332" actId="478"/>
          <ac:spMkLst>
            <pc:docMk/>
            <pc:sldMk cId="3105581226" sldId="818"/>
            <ac:spMk id="7" creationId="{8E9CE938-C3C9-4F0A-B8C7-5FBA1FB36ECE}"/>
          </ac:spMkLst>
        </pc:spChg>
        <pc:spChg chg="add del mod">
          <ac:chgData name="Pham Xuan, Hoan GIZ VN" userId="dfdb0be3-ab02-4530-9563-8290116b7fb8" providerId="ADAL" clId="{1A9481FC-2587-48EC-A7D6-6D2468F2D141}" dt="2021-05-19T09:27:33.895" v="335" actId="478"/>
          <ac:spMkLst>
            <pc:docMk/>
            <pc:sldMk cId="3105581226" sldId="818"/>
            <ac:spMk id="9" creationId="{3710BC4D-D26A-478A-959D-06E0C3C09CF5}"/>
          </ac:spMkLst>
        </pc:spChg>
        <pc:spChg chg="mod">
          <ac:chgData name="Pham Xuan, Hoan GIZ VN" userId="dfdb0be3-ab02-4530-9563-8290116b7fb8" providerId="ADAL" clId="{1A9481FC-2587-48EC-A7D6-6D2468F2D141}" dt="2021-05-19T09:30:02.448" v="453" actId="20577"/>
          <ac:spMkLst>
            <pc:docMk/>
            <pc:sldMk cId="3105581226" sldId="818"/>
            <ac:spMk id="18" creationId="{11414F72-C302-4972-91AE-644A336A9158}"/>
          </ac:spMkLst>
        </pc:spChg>
        <pc:grpChg chg="del">
          <ac:chgData name="Pham Xuan, Hoan GIZ VN" userId="dfdb0be3-ab02-4530-9563-8290116b7fb8" providerId="ADAL" clId="{1A9481FC-2587-48EC-A7D6-6D2468F2D141}" dt="2021-05-19T09:27:25.855" v="333" actId="478"/>
          <ac:grpSpMkLst>
            <pc:docMk/>
            <pc:sldMk cId="3105581226" sldId="818"/>
            <ac:grpSpMk id="12" creationId="{CD845CBD-38AF-4FE2-AB35-B8C9C2F89311}"/>
          </ac:grpSpMkLst>
        </pc:grpChg>
        <pc:grpChg chg="add mod">
          <ac:chgData name="Pham Xuan, Hoan GIZ VN" userId="dfdb0be3-ab02-4530-9563-8290116b7fb8" providerId="ADAL" clId="{1A9481FC-2587-48EC-A7D6-6D2468F2D141}" dt="2021-05-19T09:29:27.867" v="393" actId="1036"/>
          <ac:grpSpMkLst>
            <pc:docMk/>
            <pc:sldMk cId="3105581226" sldId="818"/>
            <ac:grpSpMk id="17" creationId="{4A75DAAF-8796-404C-AB74-9D741B3AE574}"/>
          </ac:grpSpMkLst>
        </pc:grpChg>
        <pc:graphicFrameChg chg="add del mod">
          <ac:chgData name="Pham Xuan, Hoan GIZ VN" userId="dfdb0be3-ab02-4530-9563-8290116b7fb8" providerId="ADAL" clId="{1A9481FC-2587-48EC-A7D6-6D2468F2D141}" dt="2021-05-19T09:27:43.717" v="337"/>
          <ac:graphicFrameMkLst>
            <pc:docMk/>
            <pc:sldMk cId="3105581226" sldId="818"/>
            <ac:graphicFrameMk id="11" creationId="{77235F67-A9C4-4361-8B8D-1CB93E8EE5EF}"/>
          </ac:graphicFrameMkLst>
        </pc:graphicFrameChg>
        <pc:picChg chg="add mod modCrop">
          <ac:chgData name="Pham Xuan, Hoan GIZ VN" userId="dfdb0be3-ab02-4530-9563-8290116b7fb8" providerId="ADAL" clId="{1A9481FC-2587-48EC-A7D6-6D2468F2D141}" dt="2021-05-19T09:31:57.415" v="462" actId="1076"/>
          <ac:picMkLst>
            <pc:docMk/>
            <pc:sldMk cId="3105581226" sldId="818"/>
            <ac:picMk id="16" creationId="{7CA57C0F-F618-48E1-A3B0-681D6E24DA7E}"/>
          </ac:picMkLst>
        </pc:picChg>
        <pc:picChg chg="mod">
          <ac:chgData name="Pham Xuan, Hoan GIZ VN" userId="dfdb0be3-ab02-4530-9563-8290116b7fb8" providerId="ADAL" clId="{1A9481FC-2587-48EC-A7D6-6D2468F2D141}" dt="2021-05-19T09:28:52.337" v="349"/>
          <ac:picMkLst>
            <pc:docMk/>
            <pc:sldMk cId="3105581226" sldId="818"/>
            <ac:picMk id="19" creationId="{C3173D90-9D17-4878-95F2-52BADFB5709D}"/>
          </ac:picMkLst>
        </pc:picChg>
      </pc:sldChg>
      <pc:sldChg chg="del">
        <pc:chgData name="Pham Xuan, Hoan GIZ VN" userId="dfdb0be3-ab02-4530-9563-8290116b7fb8" providerId="ADAL" clId="{1A9481FC-2587-48EC-A7D6-6D2468F2D141}" dt="2021-05-19T09:32:52.984" v="505" actId="47"/>
        <pc:sldMkLst>
          <pc:docMk/>
          <pc:sldMk cId="1766347763" sldId="819"/>
        </pc:sldMkLst>
      </pc:sldChg>
      <pc:sldChg chg="del">
        <pc:chgData name="Pham Xuan, Hoan GIZ VN" userId="dfdb0be3-ab02-4530-9563-8290116b7fb8" providerId="ADAL" clId="{1A9481FC-2587-48EC-A7D6-6D2468F2D141}" dt="2021-05-19T09:32:54.087" v="506" actId="47"/>
        <pc:sldMkLst>
          <pc:docMk/>
          <pc:sldMk cId="290631474" sldId="820"/>
        </pc:sldMkLst>
      </pc:sldChg>
      <pc:sldChg chg="del">
        <pc:chgData name="Pham Xuan, Hoan GIZ VN" userId="dfdb0be3-ab02-4530-9563-8290116b7fb8" providerId="ADAL" clId="{1A9481FC-2587-48EC-A7D6-6D2468F2D141}" dt="2021-05-19T09:32:54.474" v="507" actId="47"/>
        <pc:sldMkLst>
          <pc:docMk/>
          <pc:sldMk cId="1317135724" sldId="821"/>
        </pc:sldMkLst>
      </pc:sldChg>
      <pc:sldChg chg="del">
        <pc:chgData name="Pham Xuan, Hoan GIZ VN" userId="dfdb0be3-ab02-4530-9563-8290116b7fb8" providerId="ADAL" clId="{1A9481FC-2587-48EC-A7D6-6D2468F2D141}" dt="2021-05-19T09:32:54.688" v="508" actId="47"/>
        <pc:sldMkLst>
          <pc:docMk/>
          <pc:sldMk cId="1621579679" sldId="822"/>
        </pc:sldMkLst>
      </pc:sldChg>
      <pc:sldChg chg="del">
        <pc:chgData name="Pham Xuan, Hoan GIZ VN" userId="dfdb0be3-ab02-4530-9563-8290116b7fb8" providerId="ADAL" clId="{1A9481FC-2587-48EC-A7D6-6D2468F2D141}" dt="2021-05-19T09:32:54.890" v="509" actId="47"/>
        <pc:sldMkLst>
          <pc:docMk/>
          <pc:sldMk cId="2729741170" sldId="823"/>
        </pc:sldMkLst>
      </pc:sldChg>
      <pc:sldChg chg="del">
        <pc:chgData name="Pham Xuan, Hoan GIZ VN" userId="dfdb0be3-ab02-4530-9563-8290116b7fb8" providerId="ADAL" clId="{1A9481FC-2587-48EC-A7D6-6D2468F2D141}" dt="2021-05-19T09:32:58.679" v="516" actId="47"/>
        <pc:sldMkLst>
          <pc:docMk/>
          <pc:sldMk cId="867095888" sldId="826"/>
        </pc:sldMkLst>
      </pc:sldChg>
      <pc:sldChg chg="del">
        <pc:chgData name="Pham Xuan, Hoan GIZ VN" userId="dfdb0be3-ab02-4530-9563-8290116b7fb8" providerId="ADAL" clId="{1A9481FC-2587-48EC-A7D6-6D2468F2D141}" dt="2021-05-19T09:32:56.637" v="513" actId="47"/>
        <pc:sldMkLst>
          <pc:docMk/>
          <pc:sldMk cId="99745365" sldId="828"/>
        </pc:sldMkLst>
      </pc:sldChg>
      <pc:sldChg chg="del">
        <pc:chgData name="Pham Xuan, Hoan GIZ VN" userId="dfdb0be3-ab02-4530-9563-8290116b7fb8" providerId="ADAL" clId="{1A9481FC-2587-48EC-A7D6-6D2468F2D141}" dt="2021-05-19T09:32:57.507" v="514" actId="47"/>
        <pc:sldMkLst>
          <pc:docMk/>
          <pc:sldMk cId="772565782" sldId="829"/>
        </pc:sldMkLst>
      </pc:sldChg>
      <pc:sldChg chg="del">
        <pc:chgData name="Pham Xuan, Hoan GIZ VN" userId="dfdb0be3-ab02-4530-9563-8290116b7fb8" providerId="ADAL" clId="{1A9481FC-2587-48EC-A7D6-6D2468F2D141}" dt="2021-05-19T09:32:58.140" v="515" actId="47"/>
        <pc:sldMkLst>
          <pc:docMk/>
          <pc:sldMk cId="2229934325" sldId="831"/>
        </pc:sldMkLst>
      </pc:sldChg>
      <pc:sldChg chg="del">
        <pc:chgData name="Pham Xuan, Hoan GIZ VN" userId="dfdb0be3-ab02-4530-9563-8290116b7fb8" providerId="ADAL" clId="{1A9481FC-2587-48EC-A7D6-6D2468F2D141}" dt="2021-05-19T09:32:56.140" v="511" actId="47"/>
        <pc:sldMkLst>
          <pc:docMk/>
          <pc:sldMk cId="3158304206" sldId="832"/>
        </pc:sldMkLst>
      </pc:sldChg>
      <pc:sldChg chg="del">
        <pc:chgData name="Pham Xuan, Hoan GIZ VN" userId="dfdb0be3-ab02-4530-9563-8290116b7fb8" providerId="ADAL" clId="{1A9481FC-2587-48EC-A7D6-6D2468F2D141}" dt="2021-05-19T09:32:56.360" v="512" actId="47"/>
        <pc:sldMkLst>
          <pc:docMk/>
          <pc:sldMk cId="1263458467" sldId="833"/>
        </pc:sldMkLst>
      </pc:sldChg>
      <pc:sldChg chg="addSp delSp modSp add mod">
        <pc:chgData name="Pham Xuan, Hoan GIZ VN" userId="dfdb0be3-ab02-4530-9563-8290116b7fb8" providerId="ADAL" clId="{1A9481FC-2587-48EC-A7D6-6D2468F2D141}" dt="2021-05-19T09:32:03.101" v="463" actId="1076"/>
        <pc:sldMkLst>
          <pc:docMk/>
          <pc:sldMk cId="3640355591" sldId="834"/>
        </pc:sldMkLst>
        <pc:picChg chg="add mod modCrop">
          <ac:chgData name="Pham Xuan, Hoan GIZ VN" userId="dfdb0be3-ab02-4530-9563-8290116b7fb8" providerId="ADAL" clId="{1A9481FC-2587-48EC-A7D6-6D2468F2D141}" dt="2021-05-19T09:32:03.101" v="463" actId="1076"/>
          <ac:picMkLst>
            <pc:docMk/>
            <pc:sldMk cId="3640355591" sldId="834"/>
            <ac:picMk id="3" creationId="{DAAA3407-C68E-449D-B7F7-6C044E142439}"/>
          </ac:picMkLst>
        </pc:picChg>
        <pc:picChg chg="del">
          <ac:chgData name="Pham Xuan, Hoan GIZ VN" userId="dfdb0be3-ab02-4530-9563-8290116b7fb8" providerId="ADAL" clId="{1A9481FC-2587-48EC-A7D6-6D2468F2D141}" dt="2021-05-19T09:30:15.893" v="455" actId="478"/>
          <ac:picMkLst>
            <pc:docMk/>
            <pc:sldMk cId="3640355591" sldId="834"/>
            <ac:picMk id="16" creationId="{7CA57C0F-F618-48E1-A3B0-681D6E24DA7E}"/>
          </ac:picMkLst>
        </pc:picChg>
      </pc:sldChg>
      <pc:sldChg chg="modSp add mod">
        <pc:chgData name="Pham Xuan, Hoan GIZ VN" userId="dfdb0be3-ab02-4530-9563-8290116b7fb8" providerId="ADAL" clId="{1A9481FC-2587-48EC-A7D6-6D2468F2D141}" dt="2021-05-28T02:32:52.907" v="2987" actId="20577"/>
        <pc:sldMkLst>
          <pc:docMk/>
          <pc:sldMk cId="2157571176" sldId="835"/>
        </pc:sldMkLst>
        <pc:spChg chg="mod">
          <ac:chgData name="Pham Xuan, Hoan GIZ VN" userId="dfdb0be3-ab02-4530-9563-8290116b7fb8" providerId="ADAL" clId="{1A9481FC-2587-48EC-A7D6-6D2468F2D141}" dt="2021-05-19T10:17:53.325" v="2754" actId="20577"/>
          <ac:spMkLst>
            <pc:docMk/>
            <pc:sldMk cId="2157571176" sldId="835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1A9481FC-2587-48EC-A7D6-6D2468F2D141}" dt="2021-05-28T02:32:52.907" v="2987" actId="20577"/>
          <ac:spMkLst>
            <pc:docMk/>
            <pc:sldMk cId="2157571176" sldId="835"/>
            <ac:spMk id="3" creationId="{C8103319-3DF6-45BE-A26E-E507F66DD9C3}"/>
          </ac:spMkLst>
        </pc:spChg>
      </pc:sldChg>
      <pc:sldChg chg="modSp add mod">
        <pc:chgData name="Pham Xuan, Hoan GIZ VN" userId="dfdb0be3-ab02-4530-9563-8290116b7fb8" providerId="ADAL" clId="{1A9481FC-2587-48EC-A7D6-6D2468F2D141}" dt="2021-05-19T10:20:08.703" v="2923" actId="20577"/>
        <pc:sldMkLst>
          <pc:docMk/>
          <pc:sldMk cId="829975429" sldId="836"/>
        </pc:sldMkLst>
        <pc:spChg chg="mod">
          <ac:chgData name="Pham Xuan, Hoan GIZ VN" userId="dfdb0be3-ab02-4530-9563-8290116b7fb8" providerId="ADAL" clId="{1A9481FC-2587-48EC-A7D6-6D2468F2D141}" dt="2021-05-19T10:18:53.668" v="2803" actId="20577"/>
          <ac:spMkLst>
            <pc:docMk/>
            <pc:sldMk cId="829975429" sldId="836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1A9481FC-2587-48EC-A7D6-6D2468F2D141}" dt="2021-05-19T10:20:08.703" v="2923" actId="20577"/>
          <ac:spMkLst>
            <pc:docMk/>
            <pc:sldMk cId="829975429" sldId="836"/>
            <ac:spMk id="3" creationId="{C8103319-3DF6-45BE-A26E-E507F66DD9C3}"/>
          </ac:spMkLst>
        </pc:spChg>
      </pc:sldChg>
      <pc:sldChg chg="addSp delSp modSp add mod">
        <pc:chgData name="Pham Xuan, Hoan GIZ VN" userId="dfdb0be3-ab02-4530-9563-8290116b7fb8" providerId="ADAL" clId="{1A9481FC-2587-48EC-A7D6-6D2468F2D141}" dt="2021-05-28T02:34:16.380" v="3019" actId="1035"/>
        <pc:sldMkLst>
          <pc:docMk/>
          <pc:sldMk cId="359159661" sldId="837"/>
        </pc:sldMkLst>
        <pc:spChg chg="mod">
          <ac:chgData name="Pham Xuan, Hoan GIZ VN" userId="dfdb0be3-ab02-4530-9563-8290116b7fb8" providerId="ADAL" clId="{1A9481FC-2587-48EC-A7D6-6D2468F2D141}" dt="2021-05-19T10:20:28.821" v="2940" actId="20577"/>
          <ac:spMkLst>
            <pc:docMk/>
            <pc:sldMk cId="359159661" sldId="837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1A9481FC-2587-48EC-A7D6-6D2468F2D141}" dt="2021-05-28T02:33:43.039" v="3003" actId="2711"/>
          <ac:spMkLst>
            <pc:docMk/>
            <pc:sldMk cId="359159661" sldId="837"/>
            <ac:spMk id="3" creationId="{C8103319-3DF6-45BE-A26E-E507F66DD9C3}"/>
          </ac:spMkLst>
        </pc:spChg>
        <pc:spChg chg="add mod">
          <ac:chgData name="Pham Xuan, Hoan GIZ VN" userId="dfdb0be3-ab02-4530-9563-8290116b7fb8" providerId="ADAL" clId="{1A9481FC-2587-48EC-A7D6-6D2468F2D141}" dt="2021-05-28T02:34:01.212" v="3008" actId="404"/>
          <ac:spMkLst>
            <pc:docMk/>
            <pc:sldMk cId="359159661" sldId="837"/>
            <ac:spMk id="7" creationId="{5B9129E5-9D19-4E31-BB92-61B0557FA2E9}"/>
          </ac:spMkLst>
        </pc:spChg>
        <pc:graphicFrameChg chg="add mod modGraphic">
          <ac:chgData name="Pham Xuan, Hoan GIZ VN" userId="dfdb0be3-ab02-4530-9563-8290116b7fb8" providerId="ADAL" clId="{1A9481FC-2587-48EC-A7D6-6D2468F2D141}" dt="2021-05-28T02:34:16.380" v="3019" actId="1035"/>
          <ac:graphicFrameMkLst>
            <pc:docMk/>
            <pc:sldMk cId="359159661" sldId="837"/>
            <ac:graphicFrameMk id="6" creationId="{A1432962-DCA9-4B12-A664-572781D7EB61}"/>
          </ac:graphicFrameMkLst>
        </pc:graphicFrameChg>
        <pc:graphicFrameChg chg="add del">
          <ac:chgData name="Pham Xuan, Hoan GIZ VN" userId="dfdb0be3-ab02-4530-9563-8290116b7fb8" providerId="ADAL" clId="{1A9481FC-2587-48EC-A7D6-6D2468F2D141}" dt="2021-05-19T10:11:42.884" v="2434" actId="3680"/>
          <ac:graphicFrameMkLst>
            <pc:docMk/>
            <pc:sldMk cId="359159661" sldId="837"/>
            <ac:graphicFrameMk id="8" creationId="{67C0235B-3E0B-48A2-986C-3CCC7C8E4EE3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827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827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7ED97460-154B-4984-9C80-8494ACF346AF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07431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827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6125"/>
            <a:ext cx="66262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7" y="4720986"/>
            <a:ext cx="4991091" cy="447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827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DE7E1296-68BB-4254-9FB0-8EEBC5AF7CA5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008050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76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err="1"/>
              <a:t>và</a:t>
            </a:r>
            <a:r>
              <a:rPr lang="en-US" sz="1200" dirty="0"/>
              <a:t> </a:t>
            </a:r>
            <a:r>
              <a:rPr lang="en-US" sz="1200" dirty="0" err="1"/>
              <a:t>người</a:t>
            </a:r>
            <a:r>
              <a:rPr lang="en-US" sz="1200" dirty="0"/>
              <a:t> </a:t>
            </a:r>
            <a:r>
              <a:rPr lang="en-US" sz="1200" dirty="0" err="1"/>
              <a:t>học</a:t>
            </a:r>
            <a:r>
              <a:rPr lang="en-US" sz="1200" dirty="0"/>
              <a:t> </a:t>
            </a:r>
            <a:r>
              <a:rPr lang="en-US" sz="1200" dirty="0" err="1"/>
              <a:t>về</a:t>
            </a:r>
            <a:r>
              <a:rPr lang="en-US" sz="1200" dirty="0"/>
              <a:t> </a:t>
            </a:r>
            <a:r>
              <a:rPr lang="en-US" sz="1200" dirty="0" err="1"/>
              <a:t>năng</a:t>
            </a:r>
            <a:r>
              <a:rPr lang="en-US" sz="1200" dirty="0"/>
              <a:t> </a:t>
            </a:r>
            <a:r>
              <a:rPr lang="en-US" sz="1200" dirty="0" err="1"/>
              <a:t>lực</a:t>
            </a:r>
            <a:r>
              <a:rPr lang="en-US" sz="1200" dirty="0"/>
              <a:t> </a:t>
            </a:r>
            <a:r>
              <a:rPr lang="en-US" sz="1200" dirty="0" err="1"/>
              <a:t>số</a:t>
            </a:r>
            <a:r>
              <a:rPr lang="en-US" sz="1200" dirty="0"/>
              <a:t> (</a:t>
            </a:r>
            <a:r>
              <a:rPr lang="en-US" sz="1200" dirty="0" err="1"/>
              <a:t>làm</a:t>
            </a:r>
            <a:r>
              <a:rPr lang="en-US" sz="1200" dirty="0"/>
              <a:t> </a:t>
            </a:r>
            <a:r>
              <a:rPr lang="en-US" sz="1200" dirty="0" err="1"/>
              <a:t>chủ</a:t>
            </a:r>
            <a:r>
              <a:rPr lang="en-US" sz="1200" dirty="0"/>
              <a:t> </a:t>
            </a:r>
            <a:r>
              <a:rPr lang="en-US" sz="1200" dirty="0" err="1"/>
              <a:t>thiết</a:t>
            </a:r>
            <a:r>
              <a:rPr lang="en-US" sz="1200" dirty="0"/>
              <a:t> </a:t>
            </a:r>
            <a:r>
              <a:rPr lang="en-US" sz="1200" dirty="0" err="1"/>
              <a:t>bị</a:t>
            </a:r>
            <a:r>
              <a:rPr lang="en-US" sz="1200" dirty="0"/>
              <a:t> </a:t>
            </a:r>
            <a:r>
              <a:rPr lang="en-US" sz="1200" dirty="0" err="1"/>
              <a:t>và</a:t>
            </a:r>
            <a:r>
              <a:rPr lang="en-US" sz="1200" dirty="0"/>
              <a:t> </a:t>
            </a:r>
            <a:r>
              <a:rPr lang="en-US" sz="1200" dirty="0" err="1"/>
              <a:t>nền</a:t>
            </a:r>
            <a:r>
              <a:rPr lang="en-US" sz="1200" dirty="0"/>
              <a:t> </a:t>
            </a:r>
            <a:r>
              <a:rPr lang="en-US" sz="1200" dirty="0" err="1"/>
              <a:t>tảng</a:t>
            </a:r>
            <a:r>
              <a:rPr lang="en-US" sz="1200" dirty="0"/>
              <a:t> </a:t>
            </a:r>
            <a:r>
              <a:rPr lang="en-US" sz="1200" dirty="0" err="1"/>
              <a:t>số</a:t>
            </a:r>
            <a:r>
              <a:rPr lang="en-US" sz="1200" dirty="0"/>
              <a:t> </a:t>
            </a:r>
            <a:r>
              <a:rPr lang="en-US" sz="1200" dirty="0" err="1"/>
              <a:t>phục</a:t>
            </a:r>
            <a:r>
              <a:rPr lang="en-US" sz="1200" dirty="0"/>
              <a:t> </a:t>
            </a:r>
            <a:r>
              <a:rPr lang="en-US" sz="1200" dirty="0" err="1"/>
              <a:t>vụ</a:t>
            </a:r>
            <a:r>
              <a:rPr lang="en-US" sz="1200" dirty="0"/>
              <a:t> </a:t>
            </a:r>
            <a:r>
              <a:rPr lang="en-US" sz="1200" dirty="0" err="1"/>
              <a:t>học</a:t>
            </a:r>
            <a:r>
              <a:rPr lang="en-US" sz="1200" dirty="0"/>
              <a:t> </a:t>
            </a:r>
            <a:r>
              <a:rPr lang="en-US" sz="1200" dirty="0" err="1"/>
              <a:t>tập</a:t>
            </a:r>
            <a:r>
              <a:rPr lang="en-US" sz="1200" dirty="0"/>
              <a:t>, </a:t>
            </a:r>
            <a:r>
              <a:rPr lang="en-US" sz="1200" dirty="0" err="1"/>
              <a:t>giảng</a:t>
            </a:r>
            <a:r>
              <a:rPr lang="en-US" sz="1200" dirty="0"/>
              <a:t> </a:t>
            </a:r>
            <a:r>
              <a:rPr lang="en-US" sz="1200" dirty="0" err="1"/>
              <a:t>dạy</a:t>
            </a:r>
            <a:r>
              <a:rPr lang="en-US" sz="1200" dirty="0"/>
              <a:t> </a:t>
            </a:r>
            <a:r>
              <a:rPr lang="en-US" sz="1200" dirty="0" err="1"/>
              <a:t>và</a:t>
            </a:r>
            <a:r>
              <a:rPr lang="en-US" sz="1200" dirty="0"/>
              <a:t> </a:t>
            </a:r>
            <a:r>
              <a:rPr lang="en-US" sz="1200" dirty="0" err="1"/>
              <a:t>nghiên</a:t>
            </a:r>
            <a:r>
              <a:rPr lang="en-US" sz="1200" dirty="0"/>
              <a:t> </a:t>
            </a:r>
            <a:r>
              <a:rPr lang="en-US" sz="1200" dirty="0" err="1"/>
              <a:t>cứu</a:t>
            </a:r>
            <a:r>
              <a:rPr lang="en-US" sz="120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00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Layouts/_rels/slideLayout3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8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8.jpe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jpe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2" y="165101"/>
            <a:ext cx="11858487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6"/>
            <a:ext cx="118608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slide/headline</a:t>
            </a:r>
            <a:br>
              <a:rPr lang="en-GB"/>
            </a:br>
            <a:r>
              <a:rPr lang="en-GB"/>
              <a:t>with colour GIZ key visual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This is the sub-line</a:t>
            </a:r>
          </a:p>
          <a:p>
            <a:pPr lvl="0"/>
            <a:r>
              <a:rPr lang="en-GB"/>
              <a:t>Project name | Date</a:t>
            </a:r>
          </a:p>
        </p:txBody>
      </p:sp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6E751D-3D2B-4137-999B-AD238BF6145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039208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2"/>
            <a:ext cx="10627783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Section start slide</a:t>
            </a:r>
            <a:br>
              <a:rPr lang="en-GB"/>
            </a:br>
            <a:r>
              <a:rPr lang="en-GB"/>
              <a:t>This may also have two lines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2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7763CF31-C510-43F2-8183-0C22C3D5C6F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ußzeilenplatzhalter 7">
            <a:extLst>
              <a:ext uri="{FF2B5EF4-FFF2-40B4-BE49-F238E27FC236}">
                <a16:creationId xmlns:a16="http://schemas.microsoft.com/office/drawing/2014/main" id="{D717FDBC-8287-42A4-839F-D7D45CAA5CE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7" name="Foliennummernplatzhalter 8">
            <a:extLst>
              <a:ext uri="{FF2B5EF4-FFF2-40B4-BE49-F238E27FC236}">
                <a16:creationId xmlns:a16="http://schemas.microsoft.com/office/drawing/2014/main" id="{C37A0631-DD3C-4952-820E-E65F482A5A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2867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b/w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2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800616"/>
            <a:ext cx="9963469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Intermediate slide</a:t>
            </a:r>
            <a:endParaRPr lang="en-GB"/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B0CB7EFD-89C9-432F-8CC0-2DF622544A1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7A15EB80-F817-4367-813C-0722B5943D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67A701AC-EE68-4D36-9B3D-F63ADE8622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65789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800616"/>
            <a:ext cx="9963469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Intermediate slide</a:t>
            </a:r>
            <a:endParaRPr lang="en-GB"/>
          </a:p>
        </p:txBody>
      </p:sp>
      <p:sp>
        <p:nvSpPr>
          <p:cNvPr id="9" name="Datumsplatzhalter 6">
            <a:extLst>
              <a:ext uri="{FF2B5EF4-FFF2-40B4-BE49-F238E27FC236}">
                <a16:creationId xmlns:a16="http://schemas.microsoft.com/office/drawing/2014/main" id="{2F6D370A-27AF-4B91-9641-D2869598441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AFB9ADB9-40D1-43EE-9BA0-529DD2188E6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00AE449F-75D0-4DEB-9AE3-E5123B7020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16462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800616"/>
            <a:ext cx="9963469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Intermediate slide</a:t>
            </a:r>
            <a:endParaRPr lang="en-GB"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64181" y="4525210"/>
            <a:ext cx="6050711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8934718" y="165101"/>
            <a:ext cx="3087951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8" name="Datumsplatzhalter 6">
            <a:extLst>
              <a:ext uri="{FF2B5EF4-FFF2-40B4-BE49-F238E27FC236}">
                <a16:creationId xmlns:a16="http://schemas.microsoft.com/office/drawing/2014/main" id="{57667791-38B6-488F-9946-80DFDD95118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9" name="Fußzeilenplatzhalter 7">
            <a:extLst>
              <a:ext uri="{FF2B5EF4-FFF2-40B4-BE49-F238E27FC236}">
                <a16:creationId xmlns:a16="http://schemas.microsoft.com/office/drawing/2014/main" id="{16D5F61B-7D4F-43D8-B103-610BA4C19A1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0" name="Foliennummernplatzhalter 8">
            <a:extLst>
              <a:ext uri="{FF2B5EF4-FFF2-40B4-BE49-F238E27FC236}">
                <a16:creationId xmlns:a16="http://schemas.microsoft.com/office/drawing/2014/main" id="{16429A53-BA1A-4365-B211-2F2D43FEB7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09583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2093675"/>
            <a:ext cx="11858487" cy="4040085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/>
              <a:t>Intermediate slide, photo</a:t>
            </a:r>
            <a:br>
              <a:rPr lang="en-GB"/>
            </a:br>
            <a:r>
              <a:rPr lang="en-GB"/>
              <a:t>(interchangeable)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996032" y="1966807"/>
            <a:ext cx="1662545" cy="1147156"/>
          </a:xfrm>
          <a:prstGeom prst="rect">
            <a:avLst/>
          </a:prstGeom>
        </p:spPr>
      </p:pic>
      <p:sp>
        <p:nvSpPr>
          <p:cNvPr id="28" name="1.">
            <a:extLst>
              <a:ext uri="{FF2B5EF4-FFF2-40B4-BE49-F238E27FC236}">
                <a16:creationId xmlns:a16="http://schemas.microsoft.com/office/drawing/2014/main" id="{0BCFDBF6-0C4F-4BA9-84EB-ED3466065719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918BC469-7392-45B5-882F-1B971DBE17B2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431D4BE7-4DC0-4A8D-8A4E-899AB39C9BFA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CFE17404-D559-410E-817A-BE37032A4EC8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pic>
        <p:nvPicPr>
          <p:cNvPr id="19" name="Grafik 1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F90E96F9-8FB8-41D7-9257-7179FD053D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9996730" y="1029491"/>
            <a:ext cx="517191" cy="787908"/>
          </a:xfrm>
          <a:prstGeom prst="rect">
            <a:avLst/>
          </a:prstGeom>
        </p:spPr>
      </p:pic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67BCCCE2-341A-478B-A3EC-6046F8A5D497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32" name="Grafik 3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78A59224-4957-4C08-BE65-D8BD25A23E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D3A98BB7-764F-4350-BD71-C6758C885B37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4" name="Rechteck">
            <a:extLst>
              <a:ext uri="{FF2B5EF4-FFF2-40B4-BE49-F238E27FC236}">
                <a16:creationId xmlns:a16="http://schemas.microsoft.com/office/drawing/2014/main" id="{C2B577D0-C8DA-42B1-BF4C-EE3ACF0A05FC}"/>
              </a:ext>
            </a:extLst>
          </p:cNvPr>
          <p:cNvSpPr/>
          <p:nvPr userDrawn="1"/>
        </p:nvSpPr>
        <p:spPr bwMode="gray">
          <a:xfrm>
            <a:off x="10040048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Datumsplatzhalter 6">
            <a:extLst>
              <a:ext uri="{FF2B5EF4-FFF2-40B4-BE49-F238E27FC236}">
                <a16:creationId xmlns:a16="http://schemas.microsoft.com/office/drawing/2014/main" id="{4511A38E-B850-48F5-8710-FDE3D6EA09C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0" name="Fußzeilenplatzhalter 7">
            <a:extLst>
              <a:ext uri="{FF2B5EF4-FFF2-40B4-BE49-F238E27FC236}">
                <a16:creationId xmlns:a16="http://schemas.microsoft.com/office/drawing/2014/main" id="{2E65DC18-8047-41E8-9E71-5BAD125A599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1" name="Foliennummernplatzhalter 8">
            <a:extLst>
              <a:ext uri="{FF2B5EF4-FFF2-40B4-BE49-F238E27FC236}">
                <a16:creationId xmlns:a16="http://schemas.microsoft.com/office/drawing/2014/main" id="{4D55CD0B-35C2-47D1-B8F1-FF5AF251264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56402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4"/>
            <a:ext cx="9563579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9BEE50D5-2444-425D-B1A7-E246EF479D5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78510D45-EC3F-468A-9AC5-655D693E87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B1C84070-F222-480C-8EAA-E6CBB72B190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533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 with sub-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52038"/>
            <a:ext cx="11422911" cy="360753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99020" y="774702"/>
            <a:ext cx="11423649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de-DE" sz="1400" b="0" cap="none" baseline="0" smtClean="0"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GB"/>
              <a:t>Click to add sub-line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4"/>
            <a:ext cx="9563577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25B60B8A-3BB0-4048-BCFE-38DC14FF9F03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4B395C56-2A25-4465-A7CC-CDFE1F3DDD7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06358EEA-F7D7-412A-AB4B-BEF9239BA6F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2399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3"/>
            <a:ext cx="9563579" cy="378644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449B7A76-19F9-40F3-B50A-9BEA01D9F3B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ußzeilenplatzhalter 7">
            <a:extLst>
              <a:ext uri="{FF2B5EF4-FFF2-40B4-BE49-F238E27FC236}">
                <a16:creationId xmlns:a16="http://schemas.microsoft.com/office/drawing/2014/main" id="{63E00438-8AA0-437D-B3AF-901E152A3F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5" name="Foliennummernplatzhalter 8">
            <a:extLst>
              <a:ext uri="{FF2B5EF4-FFF2-40B4-BE49-F238E27FC236}">
                <a16:creationId xmlns:a16="http://schemas.microsoft.com/office/drawing/2014/main" id="{1408F9B3-F990-4438-AC09-0E58BA7D108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25981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4"/>
            <a:ext cx="5496243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517957" y="1361294"/>
            <a:ext cx="5496243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EF68FBB3-41B2-452F-86C5-BF0D312AC8F5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7">
            <a:extLst>
              <a:ext uri="{FF2B5EF4-FFF2-40B4-BE49-F238E27FC236}">
                <a16:creationId xmlns:a16="http://schemas.microsoft.com/office/drawing/2014/main" id="{1105E7C3-7852-4909-80FE-4DB1ED60C87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5849CC51-064E-44EC-A56F-779DE2C8181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7549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2845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3"/>
            <a:ext cx="5496243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E08AD81F-BA3E-4B3A-BBE8-17D082FE459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C3B30855-4297-43E5-93D9-ADB5AF962A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4C442923-C29D-4F2D-BFF0-FA1108FA07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64324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84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/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2" y="165101"/>
            <a:ext cx="11858487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6"/>
            <a:ext cx="11860800" cy="4040085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slide/headline</a:t>
            </a:r>
            <a:br>
              <a:rPr lang="en-GB"/>
            </a:br>
            <a:r>
              <a:rPr lang="en-GB"/>
              <a:t>with b/w GIZ key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17D26E-EAD3-4204-84F9-0155371D1CA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532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6452845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D01D76DA-7EA2-4EF6-A31E-C349677299B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7">
            <a:extLst>
              <a:ext uri="{FF2B5EF4-FFF2-40B4-BE49-F238E27FC236}">
                <a16:creationId xmlns:a16="http://schemas.microsoft.com/office/drawing/2014/main" id="{59440053-D0E5-4153-99D5-296AA1EED45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B13BC7A9-6CCA-4661-A5BE-DCFFB982440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795728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2"/>
            <a:ext cx="6452845" cy="37999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6452845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6" name="Datumsplatzhalter 6">
            <a:extLst>
              <a:ext uri="{FF2B5EF4-FFF2-40B4-BE49-F238E27FC236}">
                <a16:creationId xmlns:a16="http://schemas.microsoft.com/office/drawing/2014/main" id="{190587C0-58CB-47D4-9C77-6291BAE5CC4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ußzeilenplatzhalter 7">
            <a:extLst>
              <a:ext uri="{FF2B5EF4-FFF2-40B4-BE49-F238E27FC236}">
                <a16:creationId xmlns:a16="http://schemas.microsoft.com/office/drawing/2014/main" id="{FA398C85-87E5-4A95-ADB6-0E1223D5BC4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8" name="Foliennummernplatzhalter 8">
            <a:extLst>
              <a:ext uri="{FF2B5EF4-FFF2-40B4-BE49-F238E27FC236}">
                <a16:creationId xmlns:a16="http://schemas.microsoft.com/office/drawing/2014/main" id="{CAD0C7F2-D90A-4D0E-8061-F1E7407275F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58254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371928" y="3273374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6452847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E4A8D94C-5392-40BF-9F47-BC6D53B2057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54F26947-CFB0-4446-A958-F422A02B4F6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21AD0FE9-87DB-48F2-A174-5D82D9BDE8C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80328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2"/>
            <a:ext cx="6452845" cy="37999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371928" y="3273374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6452845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7" name="Datumsplatzhalter 6">
            <a:extLst>
              <a:ext uri="{FF2B5EF4-FFF2-40B4-BE49-F238E27FC236}">
                <a16:creationId xmlns:a16="http://schemas.microsoft.com/office/drawing/2014/main" id="{42FCDECE-9A6E-4C69-96B9-EBBBEEA6804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9" name="Fußzeilenplatzhalter 7">
            <a:extLst>
              <a:ext uri="{FF2B5EF4-FFF2-40B4-BE49-F238E27FC236}">
                <a16:creationId xmlns:a16="http://schemas.microsoft.com/office/drawing/2014/main" id="{80A34591-ED0E-431A-9BEF-F240313E149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0" name="Foliennummernplatzhalter 8">
            <a:extLst>
              <a:ext uri="{FF2B5EF4-FFF2-40B4-BE49-F238E27FC236}">
                <a16:creationId xmlns:a16="http://schemas.microsoft.com/office/drawing/2014/main" id="{A361229F-22BC-4183-B569-B7077DCB0D7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69289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304209" y="3259669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64181" y="3259669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60" y="1361293"/>
            <a:ext cx="5282881" cy="16663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740978" y="1361293"/>
            <a:ext cx="5273223" cy="16663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8477D1B8-85CE-4E92-9196-D6A567CCF022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ußzeilenplatzhalter 7">
            <a:extLst>
              <a:ext uri="{FF2B5EF4-FFF2-40B4-BE49-F238E27FC236}">
                <a16:creationId xmlns:a16="http://schemas.microsoft.com/office/drawing/2014/main" id="{76E40088-1F69-4135-AE89-EF355C8C372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5" name="Foliennummernplatzhalter 8">
            <a:extLst>
              <a:ext uri="{FF2B5EF4-FFF2-40B4-BE49-F238E27FC236}">
                <a16:creationId xmlns:a16="http://schemas.microsoft.com/office/drawing/2014/main" id="{732BF0F9-6A68-46CB-A951-8D0DCB538AE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8566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3 photos,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187824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64180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9" y="1361294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23403" y="1361294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11467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647047" y="1361294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5B107FDF-EBCE-41EA-80D1-44B778796D3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ußzeilenplatzhalter 7">
            <a:extLst>
              <a:ext uri="{FF2B5EF4-FFF2-40B4-BE49-F238E27FC236}">
                <a16:creationId xmlns:a16="http://schemas.microsoft.com/office/drawing/2014/main" id="{656C6C1A-46D6-48E1-A256-969E4B6F4A8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5" name="Foliennummernplatzhalter 8">
            <a:extLst>
              <a:ext uri="{FF2B5EF4-FFF2-40B4-BE49-F238E27FC236}">
                <a16:creationId xmlns:a16="http://schemas.microsoft.com/office/drawing/2014/main" id="{90CA3E5F-B9D0-453F-AE41-A7EA10E5002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60835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13833" y="4150518"/>
            <a:ext cx="3526768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613832" y="1294229"/>
            <a:ext cx="3526368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613832" y="3228949"/>
            <a:ext cx="3526368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3832" y="3223374"/>
            <a:ext cx="3526368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="1" baseline="0" dirty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r>
              <a:rPr lang="en-GB"/>
              <a:t>Name of partner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6452847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Project text slide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13832" y="3532554"/>
            <a:ext cx="3526368" cy="525937"/>
          </a:xfrm>
          <a:noFill/>
        </p:spPr>
        <p:txBody>
          <a:bodyPr lIns="72000" anchor="t"/>
          <a:lstStyle>
            <a:lvl1pPr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MM/YYYY – MM/YYYY</a:t>
            </a:r>
            <a:br>
              <a:rPr lang="en-GB"/>
            </a:br>
            <a:r>
              <a:rPr lang="en-GB"/>
              <a:t>Volume: EUR 00 million</a:t>
            </a:r>
            <a:br>
              <a:rPr lang="en-GB"/>
            </a:br>
            <a:r>
              <a:rPr lang="en-GB"/>
              <a:t>Public contribution: EUR 000,000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13832" y="1295081"/>
            <a:ext cx="3526368" cy="362396"/>
          </a:xfrm>
          <a:noFill/>
        </p:spPr>
        <p:txBody>
          <a:bodyPr lIns="72000" tIns="36000" bIns="36000" anchor="ctr"/>
          <a:lstStyle>
            <a:lvl1pPr>
              <a:defRPr sz="1100" b="1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Name of country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13832" y="1657478"/>
            <a:ext cx="3526368" cy="1490155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Text containing the name of the country.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414129" y="1361018"/>
            <a:ext cx="7623355" cy="47730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37183960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2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11123323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Contact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53714" y="2760960"/>
            <a:ext cx="4492748" cy="136671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/>
              <a:t>givenname.familyname@giz.de 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853714" y="1857148"/>
            <a:ext cx="4492748" cy="235035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853714" y="2181305"/>
            <a:ext cx="4492748" cy="23503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57" y="1857149"/>
            <a:ext cx="195743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1046184" y="5403598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5"/>
            <a:ext cx="387637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1"/>
            <a:ext cx="312688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3496265" y="5403598"/>
            <a:ext cx="1765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https://twitter.com/giz_gmbh</a:t>
            </a: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7004908" y="5403598"/>
            <a:ext cx="2247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348709246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2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3" y="5403598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5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1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6" y="5403598"/>
            <a:ext cx="1765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9" y="5403598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https://www.facebook.com/gizprofile/</a:t>
            </a: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612085" y="2760960"/>
            <a:ext cx="3426913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612085" y="1857148"/>
            <a:ext cx="3426913" cy="235035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612085" y="2181305"/>
            <a:ext cx="3426913" cy="23503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60" y="1857150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8323537" y="2760960"/>
            <a:ext cx="3562099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/>
              <a:t>givenname.familyname@giz.de 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8323537" y="1857148"/>
            <a:ext cx="3562099" cy="235035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8323537" y="2181305"/>
            <a:ext cx="3562099" cy="23503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6311213" y="1857150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28588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2604158559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77803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Contact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99757" y="3965952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99757" y="3345198"/>
            <a:ext cx="3477993" cy="235035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599757" y="3581825"/>
            <a:ext cx="3477993" cy="23503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57" y="1569544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464612" y="3965952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4464612" y="3345198"/>
            <a:ext cx="3477993" cy="235035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464612" y="3581825"/>
            <a:ext cx="3477993" cy="23503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464612" y="1569544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Photo</a:t>
            </a:r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8329466" y="3965952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8329466" y="3345198"/>
            <a:ext cx="3477993" cy="235035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8329466" y="3581825"/>
            <a:ext cx="3477993" cy="23503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8329467" y="1569544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4" y="5403598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5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1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5" y="5403598"/>
            <a:ext cx="1765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8" y="5403598"/>
            <a:ext cx="2247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4728766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8B5BB38C-C268-430A-95D0-A4989E9A61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0418" r="36621"/>
          <a:stretch/>
        </p:blipFill>
        <p:spPr>
          <a:xfrm>
            <a:off x="9996730" y="1029491"/>
            <a:ext cx="517191" cy="787908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033EF87-771C-4B92-ADFE-7B13B36298B2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4" name="Grafik 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819D2676-9436-4032-BE32-30435B740A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F4035884-6A0A-4E92-9DBD-74348932C0B3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5" name="Rechteck">
            <a:extLst>
              <a:ext uri="{FF2B5EF4-FFF2-40B4-BE49-F238E27FC236}">
                <a16:creationId xmlns:a16="http://schemas.microsoft.com/office/drawing/2014/main" id="{F2E38B50-980D-47A1-BF50-09C022DE3178}"/>
              </a:ext>
            </a:extLst>
          </p:cNvPr>
          <p:cNvSpPr/>
          <p:nvPr userDrawn="1"/>
        </p:nvSpPr>
        <p:spPr bwMode="gray">
          <a:xfrm>
            <a:off x="10040048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846876"/>
            <a:ext cx="11858487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slide/headline</a:t>
            </a:r>
            <a:br>
              <a:rPr lang="en-GB"/>
            </a:br>
            <a:r>
              <a:rPr lang="en-GB"/>
              <a:t>with background photo (interchangeable)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9996032" y="1966807"/>
            <a:ext cx="1662545" cy="114715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F7FB9BE-4C1C-4587-B8D5-92827F15D3A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8383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Datumsplatzhalter 6">
            <a:extLst>
              <a:ext uri="{FF2B5EF4-FFF2-40B4-BE49-F238E27FC236}">
                <a16:creationId xmlns:a16="http://schemas.microsoft.com/office/drawing/2014/main" id="{841A7647-BC8D-40A7-BF60-2FEE1FD1A13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12D2E403-E688-4610-9E0D-D4B2AD1A9A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66697D4D-2391-43D0-BF0C-FC2DABFBA8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82791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845161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blication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99758" y="431342"/>
            <a:ext cx="5765996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for publication details:</a:t>
            </a:r>
            <a:b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adapt/delete placeholder texts (project/programme name, address, email, etc.) as required.</a:t>
            </a:r>
            <a:b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Delete the placeholder for the cooperation partner if it is not appropriate.</a:t>
            </a:r>
            <a:b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(This note is not visible in presentation mode and will also not be printed.)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600662" y="1475896"/>
            <a:ext cx="4286015" cy="1646605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 a federally owned enterprise, GIZ supports the German Government in achieving its objectives in the field of international cooperation for sustainable development.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de-DE" sz="8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Published</a:t>
            </a:r>
            <a:r>
              <a:rPr kumimoji="0" lang="de-DE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8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by</a:t>
            </a:r>
            <a:r>
              <a:rPr kumimoji="0" lang="de-DE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Deutsche Gesellschaft </a:t>
            </a:r>
            <a:r>
              <a:rPr kumimoji="0" lang="de-DE" sz="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für</a:t>
            </a:r>
            <a:endParaRPr kumimoji="0" lang="de-DE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Internationale Zusammenarbeit (GIZ) GmbH</a:t>
            </a:r>
            <a:b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Registered </a:t>
            </a:r>
            <a:r>
              <a:rPr kumimoji="0" lang="de-DE" sz="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offices</a:t>
            </a:r>
            <a:endParaRPr kumimoji="0" lang="de-DE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Bonn and Eschborn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Responsible</a:t>
            </a:r>
            <a:br>
              <a:rPr lang="en-GB" sz="80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</a:br>
            <a:r>
              <a:rPr kumimoji="0" lang="en-GB" sz="800" b="0" i="0" u="none" strike="noStrike" kern="0" cap="none" spc="0" normalizeH="0" baseline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Dr.</a:t>
            </a: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Jürgen Hartwig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00660" y="3397147"/>
            <a:ext cx="4619229" cy="2350191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algn="l">
              <a:defRPr/>
            </a:pPr>
            <a:r>
              <a:rPr kumimoji="0" lang="en-GB" sz="80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Implementing Partner</a:t>
            </a:r>
          </a:p>
          <a:p>
            <a:pPr algn="l">
              <a:defRPr/>
            </a:pP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Directorate of Vocational Education and Training/</a:t>
            </a:r>
            <a:b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Ministry of Labour, Invalids and Social Affairs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848719" y="1475896"/>
            <a:ext cx="4570903" cy="2350191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2896FF-98FC-4945-B272-264E311FE7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848351" y="4276011"/>
            <a:ext cx="806878" cy="110800"/>
          </a:xfrm>
        </p:spPr>
        <p:txBody>
          <a:bodyPr wrap="none" lIns="0">
            <a:sp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text</a:t>
            </a:r>
            <a:endParaRPr lang="fr-FR"/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ECA6BC00-5801-49CD-ACF0-E2542C536044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7">
            <a:extLst>
              <a:ext uri="{FF2B5EF4-FFF2-40B4-BE49-F238E27FC236}">
                <a16:creationId xmlns:a16="http://schemas.microsoft.com/office/drawing/2014/main" id="{2466B8E7-C7E4-4C72-8B16-90BED7DA83C1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4" name="Foliennummernplatzhalter 8">
            <a:extLst>
              <a:ext uri="{FF2B5EF4-FFF2-40B4-BE49-F238E27FC236}">
                <a16:creationId xmlns:a16="http://schemas.microsoft.com/office/drawing/2014/main" id="{B86D480D-C011-454E-8978-456D90405E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57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credits and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00660" y="1475895"/>
            <a:ext cx="9563579" cy="4626708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algn="l">
              <a:spcAft>
                <a:spcPts val="600"/>
              </a:spcAft>
              <a:defRPr/>
            </a:pP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GIZ  </a:t>
            </a:r>
          </a:p>
          <a:p>
            <a:pPr lvl="0"/>
            <a:endParaRPr lang="en-GB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1036950" y="6535918"/>
            <a:ext cx="1445444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99758" y="320284"/>
            <a:ext cx="9020495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Photo credits/sources</a:t>
            </a:r>
          </a:p>
        </p:txBody>
      </p:sp>
    </p:spTree>
    <p:extLst>
      <p:ext uri="{BB962C8B-B14F-4D97-AF65-F5344CB8AC3E}">
        <p14:creationId xmlns:p14="http://schemas.microsoft.com/office/powerpoint/2010/main" val="342328787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64182" y="165102"/>
            <a:ext cx="11858487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1865" y="821728"/>
            <a:ext cx="118608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8815754" y="5609148"/>
            <a:ext cx="3206913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620790" y="2077321"/>
            <a:ext cx="470573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Deutsche Gesellschaft </a:t>
            </a:r>
            <a:r>
              <a:rPr kumimoji="0" lang="en-GB" sz="11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für</a:t>
            </a:r>
            <a:b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Internationale </a:t>
            </a:r>
            <a:r>
              <a:rPr kumimoji="0" lang="en-GB" sz="11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Zusammenarbeit</a:t>
            </a: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(GIZ)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Registered offices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Bonn and </a:t>
            </a:r>
            <a:r>
              <a:rPr kumimoji="0" lang="en-US" sz="11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Eschborn</a:t>
            </a: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Friedrich-Ebert-Allee 36 + 40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53113 Bonn, Germany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  +49  228  44 60 - 0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  +49  228  44 60 - 17 66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  info@giz.de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   </a:t>
            </a:r>
            <a:r>
              <a:rPr kumimoji="0" lang="en-GB" sz="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4700586" y="3413820"/>
            <a:ext cx="42947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Dag-Hammarskjöld-</a:t>
            </a:r>
            <a:r>
              <a:rPr kumimoji="0" lang="en-GB" sz="11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Weg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1 - 5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65760 </a:t>
            </a:r>
            <a:r>
              <a:rPr kumimoji="0" lang="en-GB" sz="11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Eschborn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Germany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  +49  61 96  79 - 0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702220" y="5929845"/>
            <a:ext cx="2200291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879931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4"/>
            <a:ext cx="9563579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39359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1" y="165101"/>
            <a:ext cx="11858487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5"/>
            <a:ext cx="118608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</a:t>
            </a:r>
            <a:r>
              <a:rPr lang="de-DE" noProof="0"/>
              <a:t>Headline</a:t>
            </a:r>
            <a:br>
              <a:rPr lang="de-DE" noProof="0"/>
            </a:br>
            <a:r>
              <a:rPr lang="de-DE" noProof="0"/>
              <a:t>mit farbigem GIZ Key Visual</a:t>
            </a:r>
            <a:endParaRPr lang="de-DE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  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BB915B2F-F90E-4740-9ADA-291A0E63BD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42558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/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1" y="165100"/>
            <a:ext cx="11858487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5"/>
            <a:ext cx="11860800" cy="4040085"/>
          </a:xfrm>
          <a:prstGeom prst="rect">
            <a:avLst/>
          </a:prstGeom>
        </p:spPr>
      </p:pic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Headline</a:t>
            </a:r>
            <a:br>
              <a:rPr lang="de-DE"/>
            </a:br>
            <a:r>
              <a:rPr lang="de-DE"/>
              <a:t>mit s/w GIZ Key Visual</a:t>
            </a:r>
          </a:p>
        </p:txBody>
      </p:sp>
    </p:spTree>
    <p:extLst>
      <p:ext uri="{BB962C8B-B14F-4D97-AF65-F5344CB8AC3E}">
        <p14:creationId xmlns:p14="http://schemas.microsoft.com/office/powerpoint/2010/main" val="425454411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pic>
        <p:nvPicPr>
          <p:cNvPr id="7" name="Grafik 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B2F80A22-ED8F-44E7-B2BE-85BF50D142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60723"/>
          <a:stretch/>
        </p:blipFill>
        <p:spPr>
          <a:xfrm>
            <a:off x="9938772" y="1136801"/>
            <a:ext cx="620963" cy="751359"/>
          </a:xfrm>
          <a:prstGeom prst="rect">
            <a:avLst/>
          </a:prstGeom>
        </p:spPr>
      </p:pic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846875"/>
            <a:ext cx="11858487" cy="4040085"/>
          </a:xfrm>
          <a:prstGeom prst="rect">
            <a:avLst/>
          </a:prstGeom>
          <a:blipFill dpi="0" rotWithShape="1">
            <a:blip r:embed="rId5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Headline</a:t>
            </a:r>
            <a:br>
              <a:rPr lang="de-DE"/>
            </a:br>
            <a:r>
              <a:rPr lang="de-DE"/>
              <a:t>mit Hintergrundfoto (austauschbar)</a:t>
            </a:r>
          </a:p>
        </p:txBody>
      </p:sp>
      <p:pic>
        <p:nvPicPr>
          <p:cNvPr id="4" name="Grafik 3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E5595441-F987-46F7-B0FF-6162DB53F7E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D653919A-E7CD-4FC8-8C22-019673316FC4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3" name="Rechteck">
            <a:extLst>
              <a:ext uri="{FF2B5EF4-FFF2-40B4-BE49-F238E27FC236}">
                <a16:creationId xmlns:a16="http://schemas.microsoft.com/office/drawing/2014/main" id="{63D020A0-C673-400D-8D07-9B4444BF8D7C}"/>
              </a:ext>
            </a:extLst>
          </p:cNvPr>
          <p:cNvSpPr/>
          <p:nvPr userDrawn="1"/>
        </p:nvSpPr>
        <p:spPr bwMode="gray">
          <a:xfrm>
            <a:off x="9971276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</p:spTree>
    <p:extLst>
      <p:ext uri="{BB962C8B-B14F-4D97-AF65-F5344CB8AC3E}">
        <p14:creationId xmlns:p14="http://schemas.microsoft.com/office/powerpoint/2010/main" val="397614350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Grafik/Freistel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5AD85A5-A6F8-4851-92FD-EA6609DAF6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0723"/>
          <a:stretch/>
        </p:blipFill>
        <p:spPr>
          <a:xfrm>
            <a:off x="10007544" y="1136801"/>
            <a:ext cx="620963" cy="751359"/>
          </a:xfrm>
          <a:prstGeom prst="rect">
            <a:avLst/>
          </a:prstGeom>
        </p:spPr>
      </p:pic>
      <p:pic>
        <p:nvPicPr>
          <p:cNvPr id="31" name="Grafik 3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F0518D7-2DF0-4D50-B3EB-3D64E2485A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3D8B1A33-9136-4498-A38F-1FAFEE6C912B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3" name="Rechteck">
            <a:extLst>
              <a:ext uri="{FF2B5EF4-FFF2-40B4-BE49-F238E27FC236}">
                <a16:creationId xmlns:a16="http://schemas.microsoft.com/office/drawing/2014/main" id="{13815075-80B4-4697-8852-2EC6A756D3E7}"/>
              </a:ext>
            </a:extLst>
          </p:cNvPr>
          <p:cNvSpPr/>
          <p:nvPr userDrawn="1"/>
        </p:nvSpPr>
        <p:spPr bwMode="gray">
          <a:xfrm>
            <a:off x="10040048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846875"/>
            <a:ext cx="11858487" cy="4040085"/>
          </a:xfrm>
          <a:prstGeom prst="rect">
            <a:avLst/>
          </a:prstGeom>
          <a:blipFill dpi="0" rotWithShape="1">
            <a:blip r:embed="rId6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für Illustration/Freisteller </a:t>
            </a:r>
            <a:br>
              <a:rPr lang="de-DE"/>
            </a:br>
            <a:r>
              <a:rPr lang="de-DE"/>
              <a:t>mit weißem Hintergrund (austauschbar)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B1AFA279-6BD4-4D5A-91D6-9AF666C8CC39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59857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ic/free-form sel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846876"/>
            <a:ext cx="11858487" cy="4040085"/>
          </a:xfrm>
          <a:prstGeom prst="rect">
            <a:avLst/>
          </a:prstGeom>
          <a:blipFill dpi="0" rotWithShape="1">
            <a:blip r:embed="rId2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 for illustration/free-form selection</a:t>
            </a:r>
            <a:br>
              <a:rPr lang="en-GB"/>
            </a:br>
            <a:r>
              <a:rPr lang="en-GB"/>
              <a:t>with white background (interchangeable)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0396672" y="1966807"/>
            <a:ext cx="1662545" cy="1147156"/>
          </a:xfrm>
          <a:prstGeom prst="rect">
            <a:avLst/>
          </a:prstGeom>
        </p:spPr>
      </p:pic>
      <p:sp>
        <p:nvSpPr>
          <p:cNvPr id="29" name="1.">
            <a:extLst>
              <a:ext uri="{FF2B5EF4-FFF2-40B4-BE49-F238E27FC236}">
                <a16:creationId xmlns:a16="http://schemas.microsoft.com/office/drawing/2014/main" id="{20B6CB06-5705-4A0C-80E4-F97390E0F331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>
            <a:extLst>
              <a:ext uri="{FF2B5EF4-FFF2-40B4-BE49-F238E27FC236}">
                <a16:creationId xmlns:a16="http://schemas.microsoft.com/office/drawing/2014/main" id="{D84EBA1A-4DAD-4862-AA4E-9880DC7763BC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>
            <a:extLst>
              <a:ext uri="{FF2B5EF4-FFF2-40B4-BE49-F238E27FC236}">
                <a16:creationId xmlns:a16="http://schemas.microsoft.com/office/drawing/2014/main" id="{B2678BDE-5861-465F-B7A9-0C02CEA5146A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>
            <a:extLst>
              <a:ext uri="{FF2B5EF4-FFF2-40B4-BE49-F238E27FC236}">
                <a16:creationId xmlns:a16="http://schemas.microsoft.com/office/drawing/2014/main" id="{DD9A8E2A-61F9-4B3C-9A2B-7F7E505F0D6A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pic>
        <p:nvPicPr>
          <p:cNvPr id="23" name="Grafik 2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624386F1-94F3-4226-906F-12B82E9AA1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10396670" y="1029491"/>
            <a:ext cx="517191" cy="787908"/>
          </a:xfrm>
          <a:prstGeom prst="rect">
            <a:avLst/>
          </a:prstGeom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05A1CD3-65ED-4979-8ED3-C6C6D69CA36F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51D59DA1-E2B0-4CDB-A12E-01AA9A73E8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CA75C1DE-0310-44D2-BF9A-8AF0BB55C2BA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6" name="Rechteck">
            <a:extLst>
              <a:ext uri="{FF2B5EF4-FFF2-40B4-BE49-F238E27FC236}">
                <a16:creationId xmlns:a16="http://schemas.microsoft.com/office/drawing/2014/main" id="{E6AB41C2-B97C-4B5B-B3A7-980B47D8BCA4}"/>
              </a:ext>
            </a:extLst>
          </p:cNvPr>
          <p:cNvSpPr/>
          <p:nvPr userDrawn="1"/>
        </p:nvSpPr>
        <p:spPr bwMode="gray">
          <a:xfrm>
            <a:off x="10439990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7FA8BA0-0C8F-4227-A4F4-FFFC6D334C4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64012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r>
              <a:rPr lang="de-DE"/>
              <a:t> </a:t>
            </a:r>
          </a:p>
          <a:p>
            <a:pPr lvl="0"/>
            <a:r>
              <a:rPr lang="de-DE"/>
              <a:t>Projektname | Datum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Alternative Titelfolie</a:t>
            </a:r>
            <a:br>
              <a:rPr lang="de-DE"/>
            </a:br>
            <a:r>
              <a:rPr lang="de-DE"/>
              <a:t>ohne Foto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1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249867768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9" cy="4660625"/>
          </a:xfrm>
        </p:spPr>
        <p:txBody>
          <a:bodyPr/>
          <a:lstStyle>
            <a:lvl1pPr marL="304792" indent="-304792">
              <a:spcBef>
                <a:spcPts val="2400"/>
              </a:spcBef>
              <a:buFont typeface="+mj-lt"/>
              <a:buAutoNum type="arabicPeriod"/>
              <a:defRPr/>
            </a:lvl1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6410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9" cy="3746844"/>
          </a:xfrm>
        </p:spPr>
        <p:txBody>
          <a:bodyPr/>
          <a:lstStyle>
            <a:lvl1pPr marL="304792" indent="-304792">
              <a:spcBef>
                <a:spcPts val="2400"/>
              </a:spcBef>
              <a:buFont typeface="+mj-lt"/>
              <a:buAutoNum type="arabicPeriod"/>
              <a:defRPr/>
            </a:lvl1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28900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s/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2093674"/>
            <a:ext cx="118608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4938863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3793150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 noProof="0"/>
              <a:t>mit s/w GIZ Key Visual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3719396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4D13A53-E295-469E-858E-7B58C3A9BD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0723"/>
          <a:stretch/>
        </p:blipFill>
        <p:spPr>
          <a:xfrm>
            <a:off x="10001292" y="1136801"/>
            <a:ext cx="620963" cy="751359"/>
          </a:xfrm>
          <a:prstGeom prst="rect">
            <a:avLst/>
          </a:prstGeom>
        </p:spPr>
      </p:pic>
      <p:pic>
        <p:nvPicPr>
          <p:cNvPr id="31" name="Grafik 3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039598BE-791E-4D95-98E2-387FD9AFFE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15D7DBD6-6353-423F-8FD4-C16E2BBCE1B4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3" name="Rechteck">
            <a:extLst>
              <a:ext uri="{FF2B5EF4-FFF2-40B4-BE49-F238E27FC236}">
                <a16:creationId xmlns:a16="http://schemas.microsoft.com/office/drawing/2014/main" id="{ED021507-F859-4746-88F8-317706961200}"/>
              </a:ext>
            </a:extLst>
          </p:cNvPr>
          <p:cNvSpPr/>
          <p:nvPr userDrawn="1"/>
        </p:nvSpPr>
        <p:spPr bwMode="gray">
          <a:xfrm>
            <a:off x="10033796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0"/>
            <a:ext cx="11858487" cy="5968659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2093674"/>
            <a:ext cx="11858487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/>
              <a:t>mit Hintergrundfoto (austauschbar)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DD79862-8BF3-4D14-AF58-2F22BF60427E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5F56C-6422-4495-9DA4-2AF22406E26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7E061E-EDDF-4769-84B3-644BEC3FD7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4938863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32E200F4-77BE-447A-A909-46651560A0DE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899826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/>
              <a:t>Diese kann auch zweizeilig sein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1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3DA937B-815A-4937-A580-EB446EC1E29C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879C62A-D416-4679-A185-87D192D151A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4C1EF2-B6DF-42B8-821B-BF76B5E14A2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6611297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s/w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737266"/>
            <a:ext cx="9963469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668122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737266"/>
            <a:ext cx="9963469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1512325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weiß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737266"/>
            <a:ext cx="9963469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64179" y="4525210"/>
            <a:ext cx="6050711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8934717" y="165100"/>
            <a:ext cx="3087951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209414424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0"/>
            <a:ext cx="11858487" cy="5968659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 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2093674"/>
            <a:ext cx="11858487" cy="4040085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/>
              <a:t>Zwischenfolie mit Hintergrundfoto </a:t>
            </a:r>
            <a:br>
              <a:rPr lang="de-DE"/>
            </a:br>
            <a:r>
              <a:rPr lang="de-DE"/>
              <a:t>(austauschbar) 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DD79862-8BF3-4D14-AF58-2F22BF60427E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5F56C-6422-4495-9DA4-2AF22406E26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7E061E-EDDF-4769-84B3-644BEC3FD7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pic>
        <p:nvPicPr>
          <p:cNvPr id="28" name="Grafik 2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F1DBC752-EBBC-4263-9446-7AAD2ADD5B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60723"/>
          <a:stretch/>
        </p:blipFill>
        <p:spPr>
          <a:xfrm>
            <a:off x="10001292" y="1136801"/>
            <a:ext cx="620963" cy="751359"/>
          </a:xfrm>
          <a:prstGeom prst="rect">
            <a:avLst/>
          </a:prstGeom>
        </p:spPr>
      </p:pic>
      <p:pic>
        <p:nvPicPr>
          <p:cNvPr id="29" name="Grafik 2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BF7AF15A-C526-4954-8322-2AC54E413E9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529302A3-2D45-4FC1-BF49-971AA95174F2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1" name="Rechteck">
            <a:extLst>
              <a:ext uri="{FF2B5EF4-FFF2-40B4-BE49-F238E27FC236}">
                <a16:creationId xmlns:a16="http://schemas.microsoft.com/office/drawing/2014/main" id="{59E4E17F-B8C7-48BE-82D7-2110F53F1AF1}"/>
              </a:ext>
            </a:extLst>
          </p:cNvPr>
          <p:cNvSpPr/>
          <p:nvPr userDrawn="1"/>
        </p:nvSpPr>
        <p:spPr bwMode="gray">
          <a:xfrm>
            <a:off x="10033796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</p:spTree>
    <p:extLst>
      <p:ext uri="{BB962C8B-B14F-4D97-AF65-F5344CB8AC3E}">
        <p14:creationId xmlns:p14="http://schemas.microsoft.com/office/powerpoint/2010/main" val="43592764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Alternative title slide</a:t>
            </a:r>
            <a:br>
              <a:rPr lang="en-GB"/>
            </a:br>
            <a:r>
              <a:rPr lang="en-GB"/>
              <a:t>without photo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2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E049AB7-139B-447C-959C-4E0E870CA3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05777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9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84871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 mit Sub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52037"/>
            <a:ext cx="11422911" cy="360753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99018" y="774701"/>
            <a:ext cx="11423649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de-DE" sz="1867" b="0" cap="none" baseline="0" smtClean="0"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endParaRPr lang="en-US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7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306967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2"/>
            <a:ext cx="9563579" cy="378644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337400454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5496243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517957" y="1361293"/>
            <a:ext cx="5496243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77890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2845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einspaltig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2"/>
            <a:ext cx="5496243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955944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1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333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6452845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046169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1 Foto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37999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6452845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214170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7371926" y="3273373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6452847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662392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37999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7371926" y="3273373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6452845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497080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6304207" y="3259668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164179" y="3259668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3"/>
            <a:ext cx="5282881" cy="16663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740977" y="1361293"/>
            <a:ext cx="5273223" cy="16663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8112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4"/>
            <a:ext cx="9563579" cy="4660625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153431B-7D6D-4B55-A0DF-4377721478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190EEF8-EC05-4B47-999A-57A36EBAB75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Datum">
            <a:extLst>
              <a:ext uri="{FF2B5EF4-FFF2-40B4-BE49-F238E27FC236}">
                <a16:creationId xmlns:a16="http://schemas.microsoft.com/office/drawing/2014/main" id="{B6E8F136-4A5F-45FB-AA25-D449FB64E47E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1173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3 Fotos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4187824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164180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3"/>
            <a:ext cx="3375623" cy="235883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623402" y="1361293"/>
            <a:ext cx="3375623" cy="235883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8211467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8647046" y="1361293"/>
            <a:ext cx="3375623" cy="235883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47882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613833" y="4150517"/>
            <a:ext cx="3526768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613832" y="1294229"/>
            <a:ext cx="3526368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 err="1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613832" y="3228948"/>
            <a:ext cx="3526368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 err="1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3832" y="3223373"/>
            <a:ext cx="3526368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333" b="1" baseline="0" dirty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/>
              <a:t>Name des Partners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6452847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13832" y="3532554"/>
            <a:ext cx="3526368" cy="525937"/>
          </a:xfrm>
          <a:noFill/>
        </p:spPr>
        <p:txBody>
          <a:bodyPr lIns="72000" anchor="t"/>
          <a:lstStyle>
            <a:lvl1pPr>
              <a:lnSpc>
                <a:spcPct val="100000"/>
              </a:lnSpc>
              <a:spcBef>
                <a:spcPts val="0"/>
              </a:spcBef>
              <a:defRPr sz="1067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MM/JJJJ – MM/JJJJ</a:t>
            </a:r>
            <a:br>
              <a:rPr lang="de-DE"/>
            </a:br>
            <a:r>
              <a:rPr lang="de-DE"/>
              <a:t>Volumen: 00 Mio. €</a:t>
            </a:r>
            <a:br>
              <a:rPr lang="de-DE"/>
            </a:br>
            <a:r>
              <a:rPr lang="de-DE"/>
              <a:t>Öffentlicher Beitrag: 000.000 €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13832" y="1295081"/>
            <a:ext cx="3526368" cy="362396"/>
          </a:xfrm>
          <a:noFill/>
        </p:spPr>
        <p:txBody>
          <a:bodyPr lIns="72000" tIns="36000" bIns="36000" anchor="ctr"/>
          <a:lstStyle>
            <a:lvl1pPr>
              <a:defRPr sz="146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Name des Landes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13832" y="1657477"/>
            <a:ext cx="3526368" cy="1490155"/>
          </a:xfrm>
          <a:noFill/>
        </p:spPr>
        <p:txBody>
          <a:bodyPr lIns="72000" tIns="0" bIns="36000" anchor="t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333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de-DE"/>
              <a:t>Text mit dem Namen des Landes.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4414129" y="1361017"/>
            <a:ext cx="7623355" cy="47730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30337466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412557" y="6568511"/>
            <a:ext cx="711519" cy="123111"/>
          </a:xfrm>
        </p:spPr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2377363" y="6568513"/>
            <a:ext cx="7785972" cy="123111"/>
          </a:xfrm>
        </p:spPr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599756" y="6568511"/>
            <a:ext cx="601133" cy="123111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11123323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53713" y="2760959"/>
            <a:ext cx="4492748" cy="136671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2853713" y="1857148"/>
            <a:ext cx="4492748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853713" y="2181304"/>
            <a:ext cx="4492748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599755" y="1857148"/>
            <a:ext cx="195743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1046182" y="5403596"/>
            <a:ext cx="110966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0"/>
            <a:ext cx="312688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3496265" y="5403596"/>
            <a:ext cx="250761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7004909" y="5403596"/>
            <a:ext cx="320318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1400479548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412557" y="6568511"/>
            <a:ext cx="711519" cy="123111"/>
          </a:xfrm>
        </p:spPr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2377363" y="6568513"/>
            <a:ext cx="7785972" cy="123111"/>
          </a:xfrm>
        </p:spPr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599756" y="6568511"/>
            <a:ext cx="601133" cy="123111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2" y="5403596"/>
            <a:ext cx="110966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0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5" y="5403596"/>
            <a:ext cx="250761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9" y="5403596"/>
            <a:ext cx="320318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612084" y="2760959"/>
            <a:ext cx="3426913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T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2612084" y="1857148"/>
            <a:ext cx="3426913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612084" y="2181304"/>
            <a:ext cx="3426913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599758" y="1857149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8323537" y="2760959"/>
            <a:ext cx="3562099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8323537" y="1857148"/>
            <a:ext cx="3562099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8323537" y="2181304"/>
            <a:ext cx="3562099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6311212" y="1857149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11285881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074903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412557" y="6568511"/>
            <a:ext cx="711519" cy="123111"/>
          </a:xfrm>
        </p:spPr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2377363" y="6568513"/>
            <a:ext cx="7785972" cy="123111"/>
          </a:xfrm>
        </p:spPr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599756" y="6568511"/>
            <a:ext cx="601133" cy="123111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99756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599756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599756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599757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800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464610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4464610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464610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4464612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800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8329465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 bwMode="gray">
          <a:xfrm>
            <a:off x="8329465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8329465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 bwMode="gray">
          <a:xfrm>
            <a:off x="8329467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800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2" y="5403596"/>
            <a:ext cx="110966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0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5" y="5403596"/>
            <a:ext cx="250761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9" y="5403596"/>
            <a:ext cx="320318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821076978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473482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400740240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676649" y="431341"/>
            <a:ext cx="5765996" cy="574260"/>
          </a:xfrm>
        </p:spPr>
        <p:txBody>
          <a:bodyPr wrap="square">
            <a:sp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33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Hinweistext für Impressum: </a:t>
            </a:r>
            <a:b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Platzhaltertexte (Projekt-/Programmname, Anschrift, E-Mail etc.) bitte nach Bedarf anpassen/löschen. </a:t>
            </a:r>
            <a:b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Löschen Sie den Platzhalter für das logo des Kooperationspartners falls nicht passend.</a:t>
            </a:r>
            <a:b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(Dieser Hinweis ist im Präsentationsmodus nicht sichtbar und wird auch nicht ausgedruckt.)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600661" y="1475895"/>
            <a:ext cx="4286015" cy="168828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Als Bundesunternehmen unterstützt die GIZ </a:t>
            </a:r>
            <a:b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die deutsche Bundesregierung bei der Erreichung ihrer Ziele </a:t>
            </a:r>
            <a:b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 der Internationalen Zusammenarbeit für nachhaltige Entwicklung.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Herausgeber: 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für 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Sitz der Gesellschaft 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und Eschborn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00660" y="3397146"/>
            <a:ext cx="4619229" cy="2350191"/>
          </a:xfrm>
        </p:spPr>
        <p:txBody>
          <a:bodyPr/>
          <a:lstStyle>
            <a:lvl1pPr>
              <a:lnSpc>
                <a:spcPct val="100000"/>
              </a:lnSpc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endParaRPr lang="de-DE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848718" y="1475896"/>
            <a:ext cx="4570903" cy="2494321"/>
          </a:xfrm>
        </p:spPr>
        <p:txBody>
          <a:bodyPr/>
          <a:lstStyle>
            <a:lvl1pPr>
              <a:lnSpc>
                <a:spcPct val="100000"/>
              </a:lnSpc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endParaRPr lang="de-DE"/>
          </a:p>
        </p:txBody>
      </p:sp>
      <p:sp>
        <p:nvSpPr>
          <p:cNvPr id="11" name="Titel 4">
            <a:extLst>
              <a:ext uri="{FF2B5EF4-FFF2-40B4-BE49-F238E27FC236}">
                <a16:creationId xmlns:a16="http://schemas.microsoft.com/office/drawing/2014/main" id="{25948279-B0DD-4569-9447-FFB1B6C1C356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99757" y="320283"/>
            <a:ext cx="9020495" cy="720725"/>
          </a:xfrm>
          <a:prstGeom prst="rect">
            <a:avLst/>
          </a:prstGeom>
        </p:spPr>
        <p:txBody>
          <a:bodyPr vert="horz" lIns="0" tIns="0" rIns="96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/>
              <a:t>Impressum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0D9D2269-B68A-4FB7-81ED-4D5317C4B8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848351" y="4276011"/>
            <a:ext cx="3038475" cy="147733"/>
          </a:xfrm>
        </p:spPr>
        <p:txBody>
          <a:bodyPr wrap="none" lIns="0">
            <a:noAutofit/>
          </a:bodyPr>
          <a:lstStyle>
            <a:lvl1pPr>
              <a:defRPr lang="de-DE" sz="1067" smtClean="0">
                <a:solidFill>
                  <a:prstClr val="black"/>
                </a:solidFill>
              </a:defRPr>
            </a:lvl1pPr>
            <a:lvl2pPr>
              <a:defRPr lang="de-DE" sz="1800" smtClean="0"/>
            </a:lvl2pPr>
            <a:lvl3pPr>
              <a:defRPr lang="de-DE" sz="180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887030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nachweise und Qu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00660" y="1475895"/>
            <a:ext cx="9563579" cy="4626708"/>
          </a:xfrm>
        </p:spPr>
        <p:txBody>
          <a:bodyPr numCol="2"/>
          <a:lstStyle>
            <a:lvl1pPr>
              <a:lnSpc>
                <a:spcPct val="100000"/>
              </a:lnSpc>
              <a:spcBef>
                <a:spcPts val="0"/>
              </a:spcBef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1036949" y="6535917"/>
            <a:ext cx="1445444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 err="1"/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99757" y="320283"/>
            <a:ext cx="9020495" cy="720725"/>
          </a:xfrm>
          <a:prstGeom prst="rect">
            <a:avLst/>
          </a:prstGeom>
        </p:spPr>
        <p:txBody>
          <a:bodyPr vert="horz" lIns="0" tIns="0" rIns="96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/>
              <a:t>Fotonachweise / Quellen</a:t>
            </a: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474361840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64181" y="165101"/>
            <a:ext cx="11858487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56567"/>
            <a:ext cx="118608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8815753" y="5609147"/>
            <a:ext cx="3206913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620789" y="2077320"/>
            <a:ext cx="4705732" cy="3027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für</a:t>
            </a:r>
            <a:br>
              <a:rPr kumimoji="0" lang="de-DE" sz="14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7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Sitz der Gesellschaft 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und Eschborn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Friedrich-Ebert-Allee 36 + 40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53113 Bonn, Deutschland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  +49  228  44 60 - 0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  +49  228  44 60 - 17 66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  info@giz.de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   </a:t>
            </a:r>
            <a:r>
              <a:rPr kumimoji="0" lang="de-DE" sz="53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4700586" y="3413820"/>
            <a:ext cx="4294717" cy="995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Dag-</a:t>
            </a:r>
            <a:r>
              <a:rPr kumimoji="0" lang="de-DE" sz="1467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Hammarskjöld</a:t>
            </a: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-Weg 1 - 5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65760 Eschborn, Deutschland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 +49  61 96  79 - 0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702220" y="5929845"/>
            <a:ext cx="2200291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47951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3"/>
            <a:ext cx="9563579" cy="3746844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/>
              <a:t>Click to add text</a:t>
            </a:r>
          </a:p>
        </p:txBody>
      </p:sp>
      <p:sp>
        <p:nvSpPr>
          <p:cNvPr id="17" name="Fußzeilenplatzhalter 7">
            <a:extLst>
              <a:ext uri="{FF2B5EF4-FFF2-40B4-BE49-F238E27FC236}">
                <a16:creationId xmlns:a16="http://schemas.microsoft.com/office/drawing/2014/main" id="{569C3558-200B-4FDA-A134-9C2C35816A0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8" name="Foliennummernplatzhalter 8">
            <a:extLst>
              <a:ext uri="{FF2B5EF4-FFF2-40B4-BE49-F238E27FC236}">
                <a16:creationId xmlns:a16="http://schemas.microsoft.com/office/drawing/2014/main" id="{9A44CE83-D2FE-4B51-96CB-E8DD383F2DE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3" name="Datum">
            <a:extLst>
              <a:ext uri="{FF2B5EF4-FFF2-40B4-BE49-F238E27FC236}">
                <a16:creationId xmlns:a16="http://schemas.microsoft.com/office/drawing/2014/main" id="{EB4DA983-CB26-40FA-BBB3-28C3D78F71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7883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859" y="526619"/>
            <a:ext cx="10992475" cy="387799"/>
          </a:xfrm>
        </p:spPr>
        <p:txBody>
          <a:bodyPr>
            <a:spAutoFit/>
          </a:bodyPr>
          <a:lstStyle>
            <a:lvl1pPr>
              <a:defRPr sz="28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1A947E-8469-4A91-82D5-8BCC18A0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C7C336-C419-45A0-8A87-CAAB37810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Programme Reform of TVET in Viet Nam</a:t>
            </a:r>
          </a:p>
        </p:txBody>
      </p:sp>
    </p:spTree>
    <p:extLst>
      <p:ext uri="{BB962C8B-B14F-4D97-AF65-F5344CB8AC3E}">
        <p14:creationId xmlns:p14="http://schemas.microsoft.com/office/powerpoint/2010/main" val="179958315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rgbClr val="6E6452"/>
                </a:solidFill>
              </a:rPr>
              <a:t>Programme Reform of TVET in Viet Nam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>
                <a:solidFill>
                  <a:srgbClr val="6E6452"/>
                </a:solidFill>
              </a:rPr>
              <a:t>8/24/2020</a:t>
            </a:r>
            <a:endParaRPr lang="de-DE">
              <a:solidFill>
                <a:srgbClr val="6E6452"/>
              </a:solidFill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377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696" algn="l"/>
              </a:tabLst>
              <a:defRPr sz="1800" baseline="0"/>
            </a:lvl1pPr>
            <a:lvl2pPr marL="359991" indent="-359991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19982">
              <a:defRPr sz="1800"/>
            </a:lvl3pPr>
            <a:lvl4pPr marL="1079973">
              <a:defRPr sz="1800" baseline="0"/>
            </a:lvl4pPr>
            <a:lvl5pPr marL="1439964">
              <a:defRPr sz="1800" baseline="0"/>
            </a:lvl5pPr>
            <a:lvl6pPr marL="1799955">
              <a:defRPr baseline="0"/>
            </a:lvl6pPr>
            <a:lvl7pPr marL="2159946">
              <a:defRPr baseline="0"/>
            </a:lvl7pPr>
            <a:lvl8pPr marL="2519937">
              <a:defRPr baseline="0"/>
            </a:lvl8pPr>
            <a:lvl9pPr marL="2879928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93265651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2000" y="1483200"/>
            <a:ext cx="10368000" cy="617928"/>
          </a:xfrm>
        </p:spPr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rgbClr val="6E6452"/>
                </a:solidFill>
              </a:rPr>
              <a:t>Programme Reform of TVET in Viet Nam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>
                <a:solidFill>
                  <a:srgbClr val="6E6452"/>
                </a:solidFill>
              </a:rPr>
              <a:t>8/24/2020</a:t>
            </a:r>
            <a:endParaRPr lang="de-DE">
              <a:solidFill>
                <a:srgbClr val="6E64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245422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3817037" y="6534836"/>
            <a:ext cx="4557932" cy="338554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2200" b="1">
                <a:solidFill>
                  <a:srgbClr val="999999"/>
                </a:solidFill>
              </a:rPr>
              <a:t>Programme Reform of TVET in Viet Nam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9465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b/w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2093675"/>
            <a:ext cx="118608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4938864"/>
            <a:ext cx="10627783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4033217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Section start slide</a:t>
            </a:r>
            <a:br>
              <a:rPr lang="en-GB"/>
            </a:br>
            <a:r>
              <a:rPr lang="en-GB"/>
              <a:t>with b/w GIZ key visual</a:t>
            </a: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8B3B16FB-2B14-4EA0-BF5D-6CC05A13F22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D28FCF88-FA6D-412E-AB0F-B3B8FC1F734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2" name="Datum">
            <a:extLst>
              <a:ext uri="{FF2B5EF4-FFF2-40B4-BE49-F238E27FC236}">
                <a16:creationId xmlns:a16="http://schemas.microsoft.com/office/drawing/2014/main" id="{88B73BA3-4717-4E58-B788-100F717A0927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7032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2093675"/>
            <a:ext cx="11858487" cy="4040085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Section start slide</a:t>
            </a:r>
            <a:br>
              <a:rPr lang="en-GB"/>
            </a:br>
            <a:r>
              <a:rPr lang="en-GB"/>
              <a:t>with background photo (interchangeable)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996032" y="1966807"/>
            <a:ext cx="1662545" cy="1147156"/>
          </a:xfrm>
          <a:prstGeom prst="rect">
            <a:avLst/>
          </a:prstGeom>
        </p:spPr>
      </p:pic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4938864"/>
            <a:ext cx="10627783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</p:txBody>
      </p:sp>
      <p:sp>
        <p:nvSpPr>
          <p:cNvPr id="29" name="1.">
            <a:extLst>
              <a:ext uri="{FF2B5EF4-FFF2-40B4-BE49-F238E27FC236}">
                <a16:creationId xmlns:a16="http://schemas.microsoft.com/office/drawing/2014/main" id="{DF731E94-BC4E-4147-8280-79F13CCEF08B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>
            <a:extLst>
              <a:ext uri="{FF2B5EF4-FFF2-40B4-BE49-F238E27FC236}">
                <a16:creationId xmlns:a16="http://schemas.microsoft.com/office/drawing/2014/main" id="{6B919EA4-50E9-46C9-AC5A-76AC20E25106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>
            <a:extLst>
              <a:ext uri="{FF2B5EF4-FFF2-40B4-BE49-F238E27FC236}">
                <a16:creationId xmlns:a16="http://schemas.microsoft.com/office/drawing/2014/main" id="{36FCB48E-A225-433E-9552-1EC05D2E90CB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>
            <a:extLst>
              <a:ext uri="{FF2B5EF4-FFF2-40B4-BE49-F238E27FC236}">
                <a16:creationId xmlns:a16="http://schemas.microsoft.com/office/drawing/2014/main" id="{308DC210-80AE-4E96-8C9E-08E1D0F3C4B1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pic>
        <p:nvPicPr>
          <p:cNvPr id="23" name="Grafik 2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FC53F5D-C099-4AB8-BEA0-0C0599C54F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9996730" y="1029491"/>
            <a:ext cx="517191" cy="787908"/>
          </a:xfrm>
          <a:prstGeom prst="rect">
            <a:avLst/>
          </a:prstGeom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71BF95A1-C507-454F-AD5B-C1AE17A76F07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55A07BF-0F32-412A-AAD2-48911D07B2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B2564D52-B4AC-4D61-B46E-BE3CE7851C95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6" name="Rechteck">
            <a:extLst>
              <a:ext uri="{FF2B5EF4-FFF2-40B4-BE49-F238E27FC236}">
                <a16:creationId xmlns:a16="http://schemas.microsoft.com/office/drawing/2014/main" id="{9A38222B-6179-4D47-87DD-F77D00C82A5F}"/>
              </a:ext>
            </a:extLst>
          </p:cNvPr>
          <p:cNvSpPr/>
          <p:nvPr userDrawn="1"/>
        </p:nvSpPr>
        <p:spPr bwMode="gray">
          <a:xfrm>
            <a:off x="10040048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Datumsplatzhalter 6">
            <a:extLst>
              <a:ext uri="{FF2B5EF4-FFF2-40B4-BE49-F238E27FC236}">
                <a16:creationId xmlns:a16="http://schemas.microsoft.com/office/drawing/2014/main" id="{27DAEBAF-0E50-4330-942F-E918600DFDF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1" name="Fußzeilenplatzhalter 7">
            <a:extLst>
              <a:ext uri="{FF2B5EF4-FFF2-40B4-BE49-F238E27FC236}">
                <a16:creationId xmlns:a16="http://schemas.microsoft.com/office/drawing/2014/main" id="{73F7580A-F527-4206-B081-AF9D28489A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2" name="Foliennummernplatzhalter 8">
            <a:extLst>
              <a:ext uri="{FF2B5EF4-FFF2-40B4-BE49-F238E27FC236}">
                <a16:creationId xmlns:a16="http://schemas.microsoft.com/office/drawing/2014/main" id="{6717AA3C-C77A-4CF8-8CA3-D22E94177C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23694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9" Type="http://schemas.openxmlformats.org/officeDocument/2006/relationships/theme" Target="../theme/theme2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38" Type="http://schemas.openxmlformats.org/officeDocument/2006/relationships/slideLayout" Target="../slideLayouts/slideLayout73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41" Type="http://schemas.microsoft.com/office/2007/relationships/hdphoto" Target="../media/hdphoto2.wdp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37" Type="http://schemas.openxmlformats.org/officeDocument/2006/relationships/slideLayout" Target="../slideLayouts/slideLayout72.xml"/><Relationship Id="rId40" Type="http://schemas.openxmlformats.org/officeDocument/2006/relationships/image" Target="../media/image14.png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10890251" y="6133760"/>
            <a:ext cx="1132416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Fußzeile">
            <a:extLst>
              <a:ext uri="{FF2B5EF4-FFF2-40B4-BE49-F238E27FC236}">
                <a16:creationId xmlns:a16="http://schemas.microsoft.com/office/drawing/2014/main" id="{19B70EF4-7BC8-4A19-AF2F-964767328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462031" y="6583901"/>
            <a:ext cx="7701304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0" name="Datum">
            <a:extLst>
              <a:ext uri="{FF2B5EF4-FFF2-40B4-BE49-F238E27FC236}">
                <a16:creationId xmlns:a16="http://schemas.microsoft.com/office/drawing/2014/main" id="{6ED51528-C082-4A1A-9A13-B0D2B18590A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99756" y="6583901"/>
            <a:ext cx="601133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cxnSp>
        <p:nvCxnSpPr>
          <p:cNvPr id="14" name="Trennlinie 2">
            <a:extLst>
              <a:ext uri="{FF2B5EF4-FFF2-40B4-BE49-F238E27FC236}">
                <a16:creationId xmlns:a16="http://schemas.microsoft.com/office/drawing/2014/main" id="{BA7763BA-D29F-4859-88A9-E457D7D0500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2277532" y="6575618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2376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599757" y="1361293"/>
            <a:ext cx="9563579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4"/>
            <a:ext cx="9563579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en-GB"/>
              <a:t>Click to edit headline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1E9580A-4BB8-4BD5-9AF6-2BFCE7F66E52}"/>
              </a:ext>
            </a:extLst>
          </p:cNvPr>
          <p:cNvGrpSpPr/>
          <p:nvPr userDrawn="1"/>
        </p:nvGrpSpPr>
        <p:grpSpPr>
          <a:xfrm>
            <a:off x="10873611" y="6328951"/>
            <a:ext cx="1275528" cy="369332"/>
            <a:chOff x="10873611" y="6328951"/>
            <a:chExt cx="1275528" cy="369332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5B21626-FB7D-41A3-A7BB-4BEA8EC227FA}"/>
                </a:ext>
              </a:extLst>
            </p:cNvPr>
            <p:cNvSpPr txBox="1"/>
            <p:nvPr userDrawn="1"/>
          </p:nvSpPr>
          <p:spPr>
            <a:xfrm>
              <a:off x="11323959" y="6328951"/>
              <a:ext cx="825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DVET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7EF496C-F39C-4C64-BAB5-7FB6B30B58B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1" t="21510" r="64587" b="20510"/>
            <a:stretch/>
          </p:blipFill>
          <p:spPr>
            <a:xfrm>
              <a:off x="10873611" y="6343651"/>
              <a:ext cx="427475" cy="3427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1775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778" r:id="rId34"/>
    <p:sldLayoutId id="2147483779" r:id="rId35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78" userDrawn="1">
          <p15:clr>
            <a:srgbClr val="F26B43"/>
          </p15:clr>
        </p15:guide>
        <p15:guide id="5" orient="horz" pos="3162" userDrawn="1">
          <p15:clr>
            <a:srgbClr val="F26B43"/>
          </p15:clr>
        </p15:guide>
        <p15:guide id="7" pos="7573" userDrawn="1">
          <p15:clr>
            <a:srgbClr val="F26B43"/>
          </p15:clr>
        </p15:guide>
        <p15:guide id="8" pos="10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0" cstate="print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11589389" y="6371813"/>
            <a:ext cx="413113" cy="316833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10890251" y="6133759"/>
            <a:ext cx="1132416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Fußzeile">
            <a:extLst>
              <a:ext uri="{FF2B5EF4-FFF2-40B4-BE49-F238E27FC236}">
                <a16:creationId xmlns:a16="http://schemas.microsoft.com/office/drawing/2014/main" id="{19B70EF4-7BC8-4A19-AF2F-964767328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377363" y="6568513"/>
            <a:ext cx="7785972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spc="5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Programme Reform of TVET in Viet Nam</a:t>
            </a:r>
          </a:p>
        </p:txBody>
      </p:sp>
      <p:sp>
        <p:nvSpPr>
          <p:cNvPr id="10" name="Datum">
            <a:extLst>
              <a:ext uri="{FF2B5EF4-FFF2-40B4-BE49-F238E27FC236}">
                <a16:creationId xmlns:a16="http://schemas.microsoft.com/office/drawing/2014/main" id="{6ED51528-C082-4A1A-9A13-B0D2B18590A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412557" y="6568511"/>
            <a:ext cx="71151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800" spc="5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99756" y="6568511"/>
            <a:ext cx="601133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800" spc="51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cxnSp>
        <p:nvCxnSpPr>
          <p:cNvPr id="14" name="Trennlinie 2">
            <a:extLst>
              <a:ext uri="{FF2B5EF4-FFF2-40B4-BE49-F238E27FC236}">
                <a16:creationId xmlns:a16="http://schemas.microsoft.com/office/drawing/2014/main" id="{BA7763BA-D29F-4859-88A9-E457D7D0500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2192865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2376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599757" y="1361292"/>
            <a:ext cx="9563579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>
              <a:buClr>
                <a:schemeClr val="accent1"/>
              </a:buClr>
            </a:pPr>
            <a:r>
              <a:rPr lang="de-DE"/>
              <a:t>Zweite Ebene</a:t>
            </a:r>
          </a:p>
          <a:p>
            <a:pPr lvl="2">
              <a:buClr>
                <a:schemeClr val="accent1"/>
              </a:buClr>
            </a:pPr>
            <a:r>
              <a:rPr lang="de-DE"/>
              <a:t>Dritte Ebene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9563579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58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  <p:sldLayoutId id="2147483803" r:id="rId23"/>
    <p:sldLayoutId id="2147483804" r:id="rId24"/>
    <p:sldLayoutId id="2147483805" r:id="rId25"/>
    <p:sldLayoutId id="2147483806" r:id="rId26"/>
    <p:sldLayoutId id="2147483807" r:id="rId27"/>
    <p:sldLayoutId id="2147483808" r:id="rId28"/>
    <p:sldLayoutId id="2147483809" r:id="rId29"/>
    <p:sldLayoutId id="2147483810" r:id="rId30"/>
    <p:sldLayoutId id="2147483811" r:id="rId31"/>
    <p:sldLayoutId id="2147483812" r:id="rId32"/>
    <p:sldLayoutId id="2147483813" r:id="rId33"/>
    <p:sldLayoutId id="2147483814" r:id="rId34"/>
    <p:sldLayoutId id="2147483817" r:id="rId35"/>
    <p:sldLayoutId id="2147483819" r:id="rId36"/>
    <p:sldLayoutId id="2147483820" r:id="rId37"/>
    <p:sldLayoutId id="2147483821" r:id="rId38"/>
  </p:sldLayoutIdLst>
  <p:transition>
    <p:fade/>
  </p:transition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None/>
        <a:defRPr lang="de-DE" sz="16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41294" indent="-241294" algn="l" defTabSz="91437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Wingdings" panose="05000000000000000000" pitchFamily="2" charset="2"/>
        <a:buChar char="§"/>
        <a:defRPr lang="de-DE" sz="16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76239" indent="-234945" algn="l" defTabSz="91437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Symbol" panose="05050102010706020507" pitchFamily="18" charset="2"/>
        <a:buChar char="-"/>
        <a:defRPr lang="de-DE" sz="1467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78">
          <p15:clr>
            <a:srgbClr val="F26B43"/>
          </p15:clr>
        </p15:guide>
        <p15:guide id="5" orient="horz" pos="3162">
          <p15:clr>
            <a:srgbClr val="F26B43"/>
          </p15:clr>
        </p15:guide>
        <p15:guide id="7" pos="5680">
          <p15:clr>
            <a:srgbClr val="F26B43"/>
          </p15:clr>
        </p15:guide>
        <p15:guide id="8" pos="7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B480B91-59C5-4FC8-863C-28A96E557E0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54" b="20154"/>
          <a:stretch>
            <a:fillRect/>
          </a:stretch>
        </p:blipFill>
        <p:spPr>
          <a:xfrm>
            <a:off x="164182" y="136820"/>
            <a:ext cx="11858487" cy="4721860"/>
          </a:xfrm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64182" y="1514769"/>
            <a:ext cx="11858487" cy="3343911"/>
          </a:xfrm>
        </p:spPr>
        <p:txBody>
          <a:bodyPr/>
          <a:lstStyle/>
          <a:p>
            <a:br>
              <a:rPr lang="en-US" b="0" dirty="0"/>
            </a:br>
            <a:br>
              <a:rPr lang="en-US" b="0" dirty="0"/>
            </a:br>
            <a:br>
              <a:rPr lang="en-US" sz="2400" b="0" dirty="0"/>
            </a:br>
            <a:br>
              <a:rPr lang="en-US" sz="2400" dirty="0"/>
            </a:br>
            <a:r>
              <a:rPr lang="en-US" sz="2800" dirty="0"/>
              <a:t>                TRAO ĐỔI KỸ THUẬT </a:t>
            </a:r>
            <a:br>
              <a:rPr lang="en-US" sz="2800" dirty="0"/>
            </a:br>
            <a:r>
              <a:rPr lang="en-US" sz="2400" b="0" dirty="0" err="1"/>
              <a:t>Xây</a:t>
            </a:r>
            <a:r>
              <a:rPr lang="en-US" sz="2400" b="0" dirty="0"/>
              <a:t> </a:t>
            </a:r>
            <a:r>
              <a:rPr lang="en-US" sz="2400" b="0" dirty="0" err="1"/>
              <a:t>dựng</a:t>
            </a:r>
            <a:r>
              <a:rPr lang="en-US" sz="2400" b="0" dirty="0"/>
              <a:t>, </a:t>
            </a:r>
            <a:r>
              <a:rPr lang="en-US" sz="2400" b="0" dirty="0" err="1"/>
              <a:t>quản</a:t>
            </a:r>
            <a:r>
              <a:rPr lang="en-US" sz="2400" b="0" dirty="0"/>
              <a:t> </a:t>
            </a:r>
            <a:r>
              <a:rPr lang="en-US" sz="2400" b="0" dirty="0" err="1"/>
              <a:t>lý</a:t>
            </a:r>
            <a:r>
              <a:rPr lang="en-US" sz="2400" b="0" dirty="0"/>
              <a:t>, </a:t>
            </a:r>
            <a:r>
              <a:rPr lang="en-US" sz="2400" b="0" dirty="0" err="1"/>
              <a:t>vận</a:t>
            </a:r>
            <a:r>
              <a:rPr lang="en-US" sz="2400" b="0" dirty="0"/>
              <a:t> </a:t>
            </a:r>
            <a:r>
              <a:rPr lang="en-US" sz="2400" b="0" dirty="0" err="1"/>
              <a:t>hành</a:t>
            </a:r>
            <a:r>
              <a:rPr lang="en-US" sz="2400" b="0" dirty="0"/>
              <a:t> </a:t>
            </a:r>
            <a:r>
              <a:rPr lang="en-US" sz="2400" b="0" dirty="0" err="1"/>
              <a:t>phòng</a:t>
            </a:r>
            <a:r>
              <a:rPr lang="en-US" sz="2400" b="0" dirty="0"/>
              <a:t> e-learning/studio</a:t>
            </a:r>
            <a:br>
              <a:rPr lang="en-GB" sz="2800" dirty="0"/>
            </a:br>
            <a:br>
              <a:rPr lang="en-US" sz="1500" b="0" dirty="0">
                <a:latin typeface="+mn-l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D2BBBD-E76C-4CF5-BF8A-A783A4E521AC}"/>
              </a:ext>
            </a:extLst>
          </p:cNvPr>
          <p:cNvSpPr txBox="1"/>
          <p:nvPr/>
        </p:nvSpPr>
        <p:spPr>
          <a:xfrm>
            <a:off x="2223797" y="5738328"/>
            <a:ext cx="1847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BED265-9A52-4671-ACF0-347DF70124E4}"/>
              </a:ext>
            </a:extLst>
          </p:cNvPr>
          <p:cNvSpPr txBox="1"/>
          <p:nvPr/>
        </p:nvSpPr>
        <p:spPr>
          <a:xfrm>
            <a:off x="7168551" y="4854091"/>
            <a:ext cx="48541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Hanoi, 08/6/2021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6D3D2-5AB1-482B-A1E4-CA89E1100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131" y="2116376"/>
            <a:ext cx="10628948" cy="138608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200" b="0" dirty="0"/>
              <a:t>If we want to go fast, go alone. If we want to go far, </a:t>
            </a:r>
            <a:br>
              <a:rPr lang="en-US" sz="3200" b="0" dirty="0"/>
            </a:br>
            <a:r>
              <a:rPr lang="en-US" sz="3200" b="0" dirty="0"/>
              <a:t>go together!</a:t>
            </a:r>
          </a:p>
        </p:txBody>
      </p:sp>
    </p:spTree>
    <p:extLst>
      <p:ext uri="{BB962C8B-B14F-4D97-AF65-F5344CB8AC3E}">
        <p14:creationId xmlns:p14="http://schemas.microsoft.com/office/powerpoint/2010/main" val="133370585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D2F1BF81-3AC5-4A6E-AD1E-2DC748E1DAB9}"/>
              </a:ext>
            </a:extLst>
          </p:cNvPr>
          <p:cNvSpPr txBox="1">
            <a:spLocks/>
          </p:cNvSpPr>
          <p:nvPr/>
        </p:nvSpPr>
        <p:spPr bwMode="gray">
          <a:xfrm>
            <a:off x="2087373" y="5963457"/>
            <a:ext cx="6755194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>
                <a:solidFill>
                  <a:srgbClr val="2572A6"/>
                </a:solidFill>
              </a:rPr>
              <a:t> </a:t>
            </a:r>
          </a:p>
          <a:p>
            <a:pPr fontAlgn="auto">
              <a:spcAft>
                <a:spcPts val="0"/>
              </a:spcAft>
            </a:pPr>
            <a:r>
              <a:rPr lang="de-DE">
                <a:solidFill>
                  <a:srgbClr val="2572A6"/>
                </a:solidFill>
              </a:rPr>
              <a:t> </a:t>
            </a:r>
            <a:endParaRPr lang="en-US">
              <a:solidFill>
                <a:srgbClr val="2572A6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9ABD4B-9EAE-4D0A-BC07-9741D68EF735}"/>
              </a:ext>
            </a:extLst>
          </p:cNvPr>
          <p:cNvGrpSpPr/>
          <p:nvPr/>
        </p:nvGrpSpPr>
        <p:grpSpPr>
          <a:xfrm>
            <a:off x="479920" y="-55840"/>
            <a:ext cx="8620099" cy="1868147"/>
            <a:chOff x="479920" y="-55840"/>
            <a:chExt cx="8620099" cy="186814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CBB28BB-000D-40A9-BA50-262C5519E5F2}"/>
                </a:ext>
              </a:extLst>
            </p:cNvPr>
            <p:cNvGrpSpPr/>
            <p:nvPr/>
          </p:nvGrpSpPr>
          <p:grpSpPr>
            <a:xfrm>
              <a:off x="479920" y="-55840"/>
              <a:ext cx="8557953" cy="1868147"/>
              <a:chOff x="1180849" y="87821"/>
              <a:chExt cx="8557953" cy="1868147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23D561CB-577A-4742-8CC8-EC1D4CCF9D1C}"/>
                  </a:ext>
                </a:extLst>
              </p:cNvPr>
              <p:cNvSpPr/>
              <p:nvPr/>
            </p:nvSpPr>
            <p:spPr>
              <a:xfrm>
                <a:off x="2538953" y="783298"/>
                <a:ext cx="7199849" cy="959321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rgbClr val="2572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err="1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787165E4-2FB9-4186-91BB-8E092E41A2A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5070" t="36114" r="47374" b="49547"/>
              <a:stretch/>
            </p:blipFill>
            <p:spPr>
              <a:xfrm>
                <a:off x="1180849" y="87821"/>
                <a:ext cx="1750076" cy="1868147"/>
              </a:xfrm>
              <a:prstGeom prst="flowChartConnector">
                <a:avLst/>
              </a:prstGeom>
            </p:spPr>
          </p:pic>
        </p:grp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73E6F4A0-B1E6-4E0F-8FB2-F4A090CAC3A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2344825" y="874343"/>
              <a:ext cx="6755194" cy="720725"/>
            </a:xfrm>
            <a:prstGeom prst="rect">
              <a:avLst/>
            </a:prstGeom>
          </p:spPr>
          <p:txBody>
            <a:bodyPr vert="horz" lIns="0" tIns="0" rIns="72000" bIns="0" rtlCol="0" anchor="b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 cap="none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</a:pPr>
              <a:r>
                <a:rPr lang="de-DE" dirty="0">
                  <a:solidFill>
                    <a:srgbClr val="2572A6"/>
                  </a:solidFill>
                </a:rPr>
                <a:t>Chương trình làm việc</a:t>
              </a:r>
            </a:p>
            <a:p>
              <a:pPr fontAlgn="auto">
                <a:spcAft>
                  <a:spcPts val="0"/>
                </a:spcAft>
              </a:pPr>
              <a:r>
                <a:rPr lang="de-DE" dirty="0">
                  <a:solidFill>
                    <a:srgbClr val="2572A6"/>
                  </a:solidFill>
                </a:rPr>
                <a:t> </a:t>
              </a:r>
              <a:endParaRPr lang="en-US" dirty="0">
                <a:solidFill>
                  <a:srgbClr val="2572A6"/>
                </a:solidFill>
              </a:endParaRPr>
            </a:p>
          </p:txBody>
        </p:sp>
      </p:grp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9229AB-42A4-4B6F-8F51-CD2033ED9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021155"/>
              </p:ext>
            </p:extLst>
          </p:nvPr>
        </p:nvGraphicFramePr>
        <p:xfrm>
          <a:off x="1838024" y="1962888"/>
          <a:ext cx="9041786" cy="3783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0125">
                  <a:extLst>
                    <a:ext uri="{9D8B030D-6E8A-4147-A177-3AD203B41FA5}">
                      <a16:colId xmlns:a16="http://schemas.microsoft.com/office/drawing/2014/main" val="1873516200"/>
                    </a:ext>
                  </a:extLst>
                </a:gridCol>
                <a:gridCol w="5106392">
                  <a:extLst>
                    <a:ext uri="{9D8B030D-6E8A-4147-A177-3AD203B41FA5}">
                      <a16:colId xmlns:a16="http://schemas.microsoft.com/office/drawing/2014/main" val="2694458676"/>
                    </a:ext>
                  </a:extLst>
                </a:gridCol>
                <a:gridCol w="2565269">
                  <a:extLst>
                    <a:ext uri="{9D8B030D-6E8A-4147-A177-3AD203B41FA5}">
                      <a16:colId xmlns:a16="http://schemas.microsoft.com/office/drawing/2014/main" val="3136325509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effectLst/>
                        </a:rPr>
                        <a:t>Thời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gian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effectLst/>
                        </a:rPr>
                        <a:t>Nội</a:t>
                      </a:r>
                      <a:r>
                        <a:rPr lang="en-US" sz="1600" dirty="0">
                          <a:effectLst/>
                        </a:rPr>
                        <a:t> dung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Phục trách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8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848900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</a:rPr>
                        <a:t>10:00-10:15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effectLst/>
                        </a:rPr>
                        <a:t>Mục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đích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chức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năng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vai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trò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kế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hoạch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đánh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giá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hiệu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quả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phòng</a:t>
                      </a:r>
                      <a:r>
                        <a:rPr lang="en-US" sz="1600" dirty="0">
                          <a:effectLst/>
                        </a:rPr>
                        <a:t> e-learning/studio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40000"/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Phạm Xuân Hoàn – </a:t>
                      </a:r>
                      <a:r>
                        <a:rPr lang="en-US" sz="1600" dirty="0" err="1">
                          <a:effectLst/>
                        </a:rPr>
                        <a:t>Cán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bộ</a:t>
                      </a:r>
                      <a:r>
                        <a:rPr lang="en-US" sz="1600" dirty="0">
                          <a:effectLst/>
                        </a:rPr>
                        <a:t> GIZ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40000"/>
                        <a:alpha val="8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651546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</a:rPr>
                        <a:t>10:15-10:40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effectLst/>
                        </a:rPr>
                        <a:t>Danh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mục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thiết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bị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phần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mềm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CSVC </a:t>
                      </a:r>
                      <a:r>
                        <a:rPr lang="en-US" sz="1600" dirty="0" err="1">
                          <a:effectLst/>
                        </a:rPr>
                        <a:t>thiết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yếu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của</a:t>
                      </a:r>
                      <a:r>
                        <a:rPr lang="en-US" sz="1600" dirty="0">
                          <a:effectLst/>
                        </a:rPr>
                        <a:t> 1 </a:t>
                      </a:r>
                      <a:r>
                        <a:rPr lang="en-US" sz="1600" dirty="0" err="1">
                          <a:effectLst/>
                        </a:rPr>
                        <a:t>phòng</a:t>
                      </a:r>
                      <a:r>
                        <a:rPr lang="en-US" sz="1600" dirty="0">
                          <a:effectLst/>
                        </a:rPr>
                        <a:t> e-learning/studio + demo livestream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Bùi Quang Khải – CĐ KTCN Nha Trang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  <a:alpha val="8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8685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</a:rPr>
                        <a:t>10:40-10:50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Quy </a:t>
                      </a:r>
                      <a:r>
                        <a:rPr lang="en-US" sz="1600" dirty="0" err="1">
                          <a:effectLst/>
                        </a:rPr>
                        <a:t>trình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lắp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đặt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vận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hành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quản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lý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phòng</a:t>
                      </a:r>
                      <a:r>
                        <a:rPr lang="en-US" sz="1600" dirty="0">
                          <a:effectLst/>
                        </a:rPr>
                        <a:t> e-learning/studio + demo livestream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40000"/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Nguyễn Đức Tài – CĐ </a:t>
                      </a:r>
                      <a:r>
                        <a:rPr lang="en-US" sz="1600" dirty="0" err="1">
                          <a:effectLst/>
                        </a:rPr>
                        <a:t>Nghề</a:t>
                      </a:r>
                      <a:r>
                        <a:rPr lang="en-US" sz="1600" dirty="0">
                          <a:effectLst/>
                        </a:rPr>
                        <a:t> An Giang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40000"/>
                        <a:alpha val="8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05645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</a:rPr>
                        <a:t>10:50-11:00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600" dirty="0" err="1">
                          <a:effectLst/>
                        </a:rPr>
                        <a:t>Sản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phẩm</a:t>
                      </a:r>
                      <a:r>
                        <a:rPr lang="en-US" sz="1600" dirty="0">
                          <a:effectLst/>
                        </a:rPr>
                        <a:t> CN – light board </a:t>
                      </a:r>
                      <a:r>
                        <a:rPr lang="en-US" sz="1600" dirty="0" err="1">
                          <a:effectLst/>
                        </a:rPr>
                        <a:t>cho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phòng</a:t>
                      </a:r>
                      <a:r>
                        <a:rPr lang="en-US" sz="1600" dirty="0">
                          <a:effectLst/>
                        </a:rPr>
                        <a:t> e-learning/studio do LILAMA 2 </a:t>
                      </a:r>
                      <a:r>
                        <a:rPr lang="en-US" sz="1600" dirty="0" err="1">
                          <a:effectLst/>
                        </a:rPr>
                        <a:t>tự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sản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xuất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Christian Hoffmann – </a:t>
                      </a:r>
                      <a:r>
                        <a:rPr lang="en-US" sz="1600" dirty="0" err="1">
                          <a:effectLst/>
                        </a:rPr>
                        <a:t>Cán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bộ</a:t>
                      </a:r>
                      <a:r>
                        <a:rPr lang="en-US" sz="1600" dirty="0">
                          <a:effectLst/>
                        </a:rPr>
                        <a:t> GIZ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20000"/>
                        <a:alpha val="8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418920"/>
                  </a:ext>
                </a:extLst>
              </a:tr>
              <a:tr h="3460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effectLst/>
                        </a:rPr>
                        <a:t>10:00-11h30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Q&amp;A, </a:t>
                      </a:r>
                      <a:r>
                        <a:rPr lang="en-US" sz="1600" dirty="0" err="1">
                          <a:effectLst/>
                        </a:rPr>
                        <a:t>thảo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luận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trao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đổi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và</a:t>
                      </a:r>
                      <a:r>
                        <a:rPr lang="en-US" sz="1600" dirty="0">
                          <a:effectLst/>
                        </a:rPr>
                        <a:t> chia </a:t>
                      </a:r>
                      <a:r>
                        <a:rPr lang="en-US" sz="1600" dirty="0" err="1">
                          <a:effectLst/>
                        </a:rPr>
                        <a:t>sẻ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kinh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nghiệm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hoạt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động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phòng</a:t>
                      </a:r>
                      <a:r>
                        <a:rPr lang="en-US" sz="1600" dirty="0">
                          <a:effectLst/>
                        </a:rPr>
                        <a:t> e-learning room/studio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40000"/>
                        <a:alpha val="8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Phạm Xuân Hoàn </a:t>
                      </a:r>
                      <a:r>
                        <a:rPr lang="en-US" sz="1600" dirty="0" err="1">
                          <a:effectLst/>
                        </a:rPr>
                        <a:t>điều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phối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40000"/>
                        <a:alpha val="8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535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407221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3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D2F1BF81-3AC5-4A6E-AD1E-2DC748E1DAB9}"/>
              </a:ext>
            </a:extLst>
          </p:cNvPr>
          <p:cNvSpPr txBox="1">
            <a:spLocks/>
          </p:cNvSpPr>
          <p:nvPr/>
        </p:nvSpPr>
        <p:spPr bwMode="gray">
          <a:xfrm>
            <a:off x="2087373" y="5963457"/>
            <a:ext cx="6755194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>
                <a:solidFill>
                  <a:srgbClr val="2572A6"/>
                </a:solidFill>
              </a:rPr>
              <a:t> </a:t>
            </a:r>
          </a:p>
          <a:p>
            <a:pPr fontAlgn="auto">
              <a:spcAft>
                <a:spcPts val="0"/>
              </a:spcAft>
            </a:pPr>
            <a:r>
              <a:rPr lang="de-DE">
                <a:solidFill>
                  <a:srgbClr val="2572A6"/>
                </a:solidFill>
              </a:rPr>
              <a:t> </a:t>
            </a:r>
            <a:endParaRPr lang="en-US">
              <a:solidFill>
                <a:srgbClr val="2572A6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9ABD4B-9EAE-4D0A-BC07-9741D68EF735}"/>
              </a:ext>
            </a:extLst>
          </p:cNvPr>
          <p:cNvGrpSpPr/>
          <p:nvPr/>
        </p:nvGrpSpPr>
        <p:grpSpPr>
          <a:xfrm>
            <a:off x="479920" y="-55840"/>
            <a:ext cx="8620099" cy="1868147"/>
            <a:chOff x="479920" y="-55840"/>
            <a:chExt cx="8620099" cy="186814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CBB28BB-000D-40A9-BA50-262C5519E5F2}"/>
                </a:ext>
              </a:extLst>
            </p:cNvPr>
            <p:cNvGrpSpPr/>
            <p:nvPr/>
          </p:nvGrpSpPr>
          <p:grpSpPr>
            <a:xfrm>
              <a:off x="479920" y="-55840"/>
              <a:ext cx="8557953" cy="1868147"/>
              <a:chOff x="1180849" y="87821"/>
              <a:chExt cx="8557953" cy="1868147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23D561CB-577A-4742-8CC8-EC1D4CCF9D1C}"/>
                  </a:ext>
                </a:extLst>
              </p:cNvPr>
              <p:cNvSpPr/>
              <p:nvPr/>
            </p:nvSpPr>
            <p:spPr>
              <a:xfrm>
                <a:off x="2538953" y="783298"/>
                <a:ext cx="7199849" cy="959321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rgbClr val="2572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err="1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787165E4-2FB9-4186-91BB-8E092E41A2A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5070" t="36114" r="47374" b="49547"/>
              <a:stretch/>
            </p:blipFill>
            <p:spPr>
              <a:xfrm>
                <a:off x="1180849" y="87821"/>
                <a:ext cx="1750076" cy="1868147"/>
              </a:xfrm>
              <a:prstGeom prst="flowChartConnector">
                <a:avLst/>
              </a:prstGeom>
            </p:spPr>
          </p:pic>
        </p:grp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73E6F4A0-B1E6-4E0F-8FB2-F4A090CAC3A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2344825" y="874343"/>
              <a:ext cx="6755194" cy="720725"/>
            </a:xfrm>
            <a:prstGeom prst="rect">
              <a:avLst/>
            </a:prstGeom>
          </p:spPr>
          <p:txBody>
            <a:bodyPr vert="horz" lIns="0" tIns="0" rIns="72000" bIns="0" rtlCol="0" anchor="b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 cap="none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</a:pPr>
              <a:r>
                <a:rPr lang="de-DE" dirty="0">
                  <a:solidFill>
                    <a:srgbClr val="2572A6"/>
                  </a:solidFill>
                </a:rPr>
                <a:t>Nội dung trao đổi</a:t>
              </a:r>
            </a:p>
            <a:p>
              <a:pPr fontAlgn="auto">
                <a:spcAft>
                  <a:spcPts val="0"/>
                </a:spcAft>
              </a:pPr>
              <a:r>
                <a:rPr lang="de-DE" dirty="0">
                  <a:solidFill>
                    <a:srgbClr val="2572A6"/>
                  </a:solidFill>
                </a:rPr>
                <a:t> </a:t>
              </a:r>
              <a:endParaRPr lang="en-US" dirty="0">
                <a:solidFill>
                  <a:srgbClr val="2572A6"/>
                </a:solidFill>
              </a:endParaRPr>
            </a:p>
          </p:txBody>
        </p:sp>
      </p:grp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E8A2340-019F-4B9D-AE55-1B0E5946CB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48359" y="1969545"/>
            <a:ext cx="8572041" cy="4033629"/>
          </a:xfrm>
        </p:spPr>
        <p:txBody>
          <a:bodyPr/>
          <a:lstStyle/>
          <a:p>
            <a:pPr>
              <a:spcAft>
                <a:spcPts val="240"/>
              </a:spcAft>
            </a:pPr>
            <a:r>
              <a:rPr lang="en-US" sz="24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Mục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đích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phòng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e-learning/studio</a:t>
            </a:r>
          </a:p>
          <a:p>
            <a:pPr>
              <a:spcAft>
                <a:spcPts val="240"/>
              </a:spcAft>
            </a:pPr>
            <a:r>
              <a:rPr lang="en-US" sz="24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Chức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năng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phòng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e-learning/studio</a:t>
            </a:r>
          </a:p>
          <a:p>
            <a:pPr>
              <a:spcAft>
                <a:spcPts val="240"/>
              </a:spcAft>
            </a:pP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Vai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trò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của</a:t>
            </a:r>
            <a:r>
              <a:rPr lang="en-US" sz="2400" i="0" kern="1200" dirty="0">
                <a:latin typeface="+mj-lt"/>
              </a:rPr>
              <a:t> GIZ</a:t>
            </a:r>
          </a:p>
          <a:p>
            <a:pPr>
              <a:spcAft>
                <a:spcPts val="240"/>
              </a:spcAft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Vai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trò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của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trường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đối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tác</a:t>
            </a:r>
            <a:endParaRPr lang="en-US" sz="2400" dirty="0">
              <a:latin typeface="+mj-lt"/>
            </a:endParaRPr>
          </a:p>
          <a:p>
            <a:pPr>
              <a:spcAft>
                <a:spcPts val="240"/>
              </a:spcAft>
            </a:pP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Kế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hoạch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hoạt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động</a:t>
            </a:r>
            <a:r>
              <a:rPr lang="en-US" sz="2400" dirty="0">
                <a:latin typeface="+mj-lt"/>
              </a:rPr>
              <a:t> </a:t>
            </a:r>
          </a:p>
          <a:p>
            <a:pPr>
              <a:spcAft>
                <a:spcPts val="240"/>
              </a:spcAft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Đánh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giá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hiệu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quả</a:t>
            </a:r>
            <a:endParaRPr lang="en-US" sz="2400" dirty="0">
              <a:latin typeface="+mj-lt"/>
            </a:endParaRPr>
          </a:p>
          <a:p>
            <a:pPr>
              <a:spcAft>
                <a:spcPts val="240"/>
              </a:spcAft>
            </a:pPr>
            <a:endParaRPr lang="en-US" sz="2400" i="0" dirty="0">
              <a:solidFill>
                <a:srgbClr val="2572A6"/>
              </a:solidFill>
              <a:latin typeface="+mj-lt"/>
            </a:endParaRPr>
          </a:p>
          <a:p>
            <a:pPr>
              <a:spcAft>
                <a:spcPts val="240"/>
              </a:spcAft>
            </a:pPr>
            <a:endParaRPr lang="en-US" sz="2400" i="0" dirty="0">
              <a:solidFill>
                <a:srgbClr val="2572A6"/>
              </a:solidFill>
              <a:latin typeface="+mj-lt"/>
            </a:endParaRPr>
          </a:p>
          <a:p>
            <a:pPr>
              <a:spcAft>
                <a:spcPts val="240"/>
              </a:spcAft>
            </a:pPr>
            <a:endParaRPr lang="en-US" sz="2400" i="0" dirty="0">
              <a:solidFill>
                <a:schemeClr val="tx1"/>
              </a:solidFill>
              <a:latin typeface="+mj-lt"/>
            </a:endParaRPr>
          </a:p>
          <a:p>
            <a:pPr marL="0" indent="0">
              <a:spcAft>
                <a:spcPts val="240"/>
              </a:spcAft>
              <a:buNone/>
            </a:pPr>
            <a:endParaRPr lang="en-US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85289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03319-3DF6-45BE-A26E-E507F66DD9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150" y="1992356"/>
            <a:ext cx="9563579" cy="4033629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>
                <a:ea typeface="Times New Roman" panose="02020603050405020304" pitchFamily="18" charset="0"/>
              </a:rPr>
              <a:t>T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húc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đẩy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sản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xuất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GB" sz="2400" dirty="0" err="1">
                <a:ea typeface="Times New Roman" panose="02020603050405020304" pitchFamily="18" charset="0"/>
              </a:rPr>
              <a:t>khai</a:t>
            </a:r>
            <a:r>
              <a:rPr lang="en-GB" sz="2400" dirty="0"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a typeface="Times New Roman" panose="02020603050405020304" pitchFamily="18" charset="0"/>
              </a:rPr>
              <a:t>thác</a:t>
            </a:r>
            <a:r>
              <a:rPr lang="en-GB" sz="2400" dirty="0"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a typeface="Times New Roman" panose="02020603050405020304" pitchFamily="18" charset="0"/>
              </a:rPr>
              <a:t>và</a:t>
            </a:r>
            <a:r>
              <a:rPr lang="en-GB" sz="2400" dirty="0">
                <a:ea typeface="Times New Roman" panose="02020603050405020304" pitchFamily="18" charset="0"/>
              </a:rPr>
              <a:t> chia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sẻ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học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liệu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số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, 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>
                <a:effectLst/>
                <a:ea typeface="Times New Roman" panose="02020603050405020304" pitchFamily="18" charset="0"/>
              </a:rPr>
              <a:t>Đổi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mới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nội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dung đào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tạo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phương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pháp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dạy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và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học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, 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>
                <a:ea typeface="Times New Roman" panose="02020603050405020304" pitchFamily="18" charset="0"/>
              </a:rPr>
              <a:t>N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âng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cao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năng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lực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số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cho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cán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bộ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,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giảng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viên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và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người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học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,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>
                <a:ea typeface="Times New Roman" panose="02020603050405020304" pitchFamily="18" charset="0"/>
              </a:rPr>
              <a:t>C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huyển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giao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công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nghệ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dạy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và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học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mới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, chia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sẻ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kinh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2400" dirty="0" err="1">
                <a:effectLst/>
                <a:ea typeface="Times New Roman" panose="02020603050405020304" pitchFamily="18" charset="0"/>
              </a:rPr>
              <a:t>nghiệm</a:t>
            </a:r>
            <a:r>
              <a:rPr lang="en-GB" sz="2400" dirty="0">
                <a:effectLst/>
                <a:ea typeface="Times New Roman" panose="02020603050405020304" pitchFamily="18" charset="0"/>
              </a:rPr>
              <a:t>,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>
                <a:cs typeface="Arial" panose="020B0604020202020204" pitchFamily="34" charset="0"/>
              </a:rPr>
              <a:t>Hỗ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trợ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hoạt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động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truyền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thông</a:t>
            </a:r>
            <a:r>
              <a:rPr lang="en-GB" sz="2400" dirty="0">
                <a:cs typeface="Arial" panose="020B0604020202020204" pitchFamily="34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endParaRPr lang="en-US" sz="2400" dirty="0">
              <a:cs typeface="Arial" panose="020B0604020202020204" pitchFamily="34" charset="0"/>
            </a:endParaRPr>
          </a:p>
          <a:p>
            <a:pPr marL="342900" indent="-342900">
              <a:spcAft>
                <a:spcPts val="240"/>
              </a:spcAft>
              <a:buFont typeface="Arial" panose="020B0604020202020204" pitchFamily="34" charset="0"/>
              <a:buChar char="•"/>
            </a:pPr>
            <a:endParaRPr lang="en-US" sz="2400" dirty="0">
              <a:ea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D845CBD-38AF-4FE2-AB35-B8C9C2F89311}"/>
              </a:ext>
            </a:extLst>
          </p:cNvPr>
          <p:cNvGrpSpPr/>
          <p:nvPr/>
        </p:nvGrpSpPr>
        <p:grpSpPr>
          <a:xfrm>
            <a:off x="479920" y="-55840"/>
            <a:ext cx="8557953" cy="1868147"/>
            <a:chOff x="1180849" y="87821"/>
            <a:chExt cx="8557953" cy="1868147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6D98948-049A-4F88-B255-5EAB5FFA0E98}"/>
                </a:ext>
              </a:extLst>
            </p:cNvPr>
            <p:cNvSpPr/>
            <p:nvPr/>
          </p:nvSpPr>
          <p:spPr>
            <a:xfrm>
              <a:off x="2538953" y="783298"/>
              <a:ext cx="7199849" cy="95932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2572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err="1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BE5623-ECE0-4399-BD1A-83E036D084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070" t="36114" r="47374" b="49547"/>
            <a:stretch/>
          </p:blipFill>
          <p:spPr>
            <a:xfrm>
              <a:off x="1180849" y="87821"/>
              <a:ext cx="1750076" cy="1868147"/>
            </a:xfrm>
            <a:prstGeom prst="flowChartConnector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E97A5A-8527-4E1E-81A9-7A0ED23A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702" y="596703"/>
            <a:ext cx="6514758" cy="720725"/>
          </a:xfrm>
        </p:spPr>
        <p:txBody>
          <a:bodyPr/>
          <a:lstStyle/>
          <a:p>
            <a:pPr lvl="0" algn="l"/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1. </a:t>
            </a:r>
            <a:r>
              <a:rPr lang="en-US" dirty="0" err="1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Mục</a:t>
            </a:r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đích</a:t>
            </a:r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phòng</a:t>
            </a:r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e-learning/studio</a:t>
            </a:r>
            <a:endParaRPr lang="en-US" sz="2400" b="1" i="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886640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03319-3DF6-45BE-A26E-E507F66DD9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150" y="1992356"/>
            <a:ext cx="9563579" cy="4033629"/>
          </a:xfrm>
        </p:spPr>
        <p:txBody>
          <a:bodyPr/>
          <a:lstStyle/>
          <a:p>
            <a:pPr marL="342900" lvl="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US" sz="2400" dirty="0" err="1"/>
              <a:t>Tổ</a:t>
            </a:r>
            <a:r>
              <a:rPr lang="en-US" sz="2400" dirty="0"/>
              <a:t> </a:t>
            </a:r>
            <a:r>
              <a:rPr lang="en-US" sz="2400" dirty="0" err="1"/>
              <a:t>chức</a:t>
            </a:r>
            <a:r>
              <a:rPr lang="en-US" sz="2400" dirty="0"/>
              <a:t> </a:t>
            </a:r>
            <a:r>
              <a:rPr lang="en-US" sz="2400" dirty="0" err="1"/>
              <a:t>việc</a:t>
            </a:r>
            <a:r>
              <a:rPr lang="en-US" sz="2400" dirty="0"/>
              <a:t> </a:t>
            </a:r>
            <a:r>
              <a:rPr lang="en-US" sz="2400" dirty="0" err="1"/>
              <a:t>xây</a:t>
            </a:r>
            <a:r>
              <a:rPr lang="en-US" sz="2400" dirty="0"/>
              <a:t> </a:t>
            </a:r>
            <a:r>
              <a:rPr lang="en-US" sz="2400" dirty="0" err="1"/>
              <a:t>dựng</a:t>
            </a:r>
            <a:r>
              <a:rPr lang="en-US" sz="2400" dirty="0"/>
              <a:t>, </a:t>
            </a:r>
            <a:r>
              <a:rPr lang="en-US" sz="2400" dirty="0" err="1"/>
              <a:t>qlý</a:t>
            </a:r>
            <a:r>
              <a:rPr lang="en-US" sz="2400" dirty="0"/>
              <a:t>, </a:t>
            </a:r>
            <a:r>
              <a:rPr lang="en-US" sz="2400" dirty="0" err="1"/>
              <a:t>phát</a:t>
            </a:r>
            <a:r>
              <a:rPr lang="en-US" sz="2400" dirty="0"/>
              <a:t> </a:t>
            </a:r>
            <a:r>
              <a:rPr lang="en-US" sz="2400" dirty="0" err="1"/>
              <a:t>triển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 </a:t>
            </a:r>
            <a:r>
              <a:rPr lang="en-US" sz="2400" dirty="0" err="1"/>
              <a:t>liệu</a:t>
            </a:r>
            <a:r>
              <a:rPr lang="en-US" sz="2400" dirty="0"/>
              <a:t> </a:t>
            </a:r>
            <a:r>
              <a:rPr lang="en-US" sz="2400" dirty="0" err="1"/>
              <a:t>số</a:t>
            </a:r>
            <a:r>
              <a:rPr lang="en-US" sz="2400" dirty="0"/>
              <a:t>,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US" sz="2400" dirty="0" err="1"/>
              <a:t>Nghiên</a:t>
            </a:r>
            <a:r>
              <a:rPr lang="en-US" sz="2400" dirty="0"/>
              <a:t> </a:t>
            </a:r>
            <a:r>
              <a:rPr lang="en-US" sz="2400" dirty="0" err="1"/>
              <a:t>cứu</a:t>
            </a:r>
            <a:r>
              <a:rPr lang="en-US" sz="2400" dirty="0"/>
              <a:t> UDCNTT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công</a:t>
            </a:r>
            <a:r>
              <a:rPr lang="en-US" sz="2400" dirty="0"/>
              <a:t> </a:t>
            </a:r>
            <a:r>
              <a:rPr lang="en-US" sz="2400" dirty="0" err="1"/>
              <a:t>tác</a:t>
            </a:r>
            <a:r>
              <a:rPr lang="en-US" sz="2400" dirty="0"/>
              <a:t> </a:t>
            </a:r>
            <a:r>
              <a:rPr lang="en-US" sz="2400" dirty="0" err="1"/>
              <a:t>dạy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, </a:t>
            </a:r>
            <a:r>
              <a:rPr lang="en-US" sz="2400" dirty="0" err="1"/>
              <a:t>ươm</a:t>
            </a:r>
            <a:r>
              <a:rPr lang="en-US" sz="2400" dirty="0"/>
              <a:t> </a:t>
            </a:r>
            <a:r>
              <a:rPr lang="en-US" sz="2400" dirty="0" err="1"/>
              <a:t>mầm</a:t>
            </a:r>
            <a:r>
              <a:rPr lang="en-US" sz="2400" dirty="0"/>
              <a:t> ý </a:t>
            </a:r>
            <a:r>
              <a:rPr lang="en-US" sz="2400" dirty="0" err="1"/>
              <a:t>tưởng</a:t>
            </a:r>
            <a:r>
              <a:rPr lang="en-US" sz="2400" dirty="0"/>
              <a:t> </a:t>
            </a:r>
            <a:r>
              <a:rPr lang="en-US" sz="2400" dirty="0" err="1"/>
              <a:t>đổi</a:t>
            </a:r>
            <a:r>
              <a:rPr lang="en-US" sz="2400" dirty="0"/>
              <a:t> </a:t>
            </a:r>
            <a:r>
              <a:rPr lang="en-US" sz="2400" dirty="0" err="1"/>
              <a:t>mới</a:t>
            </a:r>
            <a:r>
              <a:rPr lang="en-US" sz="2400" dirty="0"/>
              <a:t> </a:t>
            </a:r>
            <a:r>
              <a:rPr lang="en-US" sz="2400" dirty="0" err="1"/>
              <a:t>sáng</a:t>
            </a:r>
            <a:r>
              <a:rPr lang="en-US" sz="2400" dirty="0"/>
              <a:t> </a:t>
            </a:r>
            <a:r>
              <a:rPr lang="en-US" sz="2400" dirty="0" err="1"/>
              <a:t>tạo</a:t>
            </a:r>
            <a:r>
              <a:rPr lang="en-US" sz="2400" dirty="0"/>
              <a:t>, </a:t>
            </a:r>
            <a:r>
              <a:rPr lang="en-US" sz="2400" dirty="0" err="1"/>
              <a:t>chuyển</a:t>
            </a:r>
            <a:r>
              <a:rPr lang="en-US" sz="2400" dirty="0"/>
              <a:t> giao CN, chia </a:t>
            </a:r>
            <a:r>
              <a:rPr lang="en-US" sz="2400" dirty="0" err="1"/>
              <a:t>sẻ</a:t>
            </a:r>
            <a:r>
              <a:rPr lang="en-US" sz="2400" dirty="0"/>
              <a:t> </a:t>
            </a:r>
            <a:r>
              <a:rPr lang="en-US" sz="2400" dirty="0" err="1"/>
              <a:t>kinh</a:t>
            </a:r>
            <a:r>
              <a:rPr lang="en-US" sz="2400" dirty="0"/>
              <a:t> </a:t>
            </a:r>
            <a:r>
              <a:rPr lang="en-US" sz="2400" dirty="0" err="1"/>
              <a:t>nghiệm</a:t>
            </a:r>
            <a:r>
              <a:rPr lang="en-US" sz="2400" dirty="0"/>
              <a:t>,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US" sz="2400" dirty="0" err="1"/>
              <a:t>Tổ</a:t>
            </a:r>
            <a:r>
              <a:rPr lang="en-US" sz="2400" dirty="0"/>
              <a:t> </a:t>
            </a:r>
            <a:r>
              <a:rPr lang="en-US" sz="2400" dirty="0" err="1"/>
              <a:t>chức</a:t>
            </a:r>
            <a:r>
              <a:rPr lang="en-US" sz="2400" dirty="0"/>
              <a:t> đào </a:t>
            </a:r>
            <a:r>
              <a:rPr lang="en-US" sz="2400" dirty="0" err="1"/>
              <a:t>tạo</a:t>
            </a:r>
            <a:r>
              <a:rPr lang="en-US" sz="2400" dirty="0"/>
              <a:t> </a:t>
            </a:r>
            <a:r>
              <a:rPr lang="en-US" sz="2400" dirty="0" err="1"/>
              <a:t>năng</a:t>
            </a:r>
            <a:r>
              <a:rPr lang="en-US" sz="2400" dirty="0"/>
              <a:t> </a:t>
            </a:r>
            <a:r>
              <a:rPr lang="en-US" sz="2400" dirty="0" err="1"/>
              <a:t>lực</a:t>
            </a:r>
            <a:r>
              <a:rPr lang="en-US" sz="2400" dirty="0"/>
              <a:t> </a:t>
            </a:r>
            <a:r>
              <a:rPr lang="en-US" sz="2400" dirty="0" err="1"/>
              <a:t>số</a:t>
            </a:r>
            <a:r>
              <a:rPr lang="en-US" sz="2400" dirty="0"/>
              <a:t>, PPSP </a:t>
            </a:r>
            <a:r>
              <a:rPr lang="en-US" sz="2400" dirty="0" err="1"/>
              <a:t>số</a:t>
            </a:r>
            <a:r>
              <a:rPr lang="en-US" sz="2400" dirty="0"/>
              <a:t> </a:t>
            </a:r>
            <a:r>
              <a:rPr lang="en-US" sz="2400" dirty="0" err="1"/>
              <a:t>cho</a:t>
            </a:r>
            <a:r>
              <a:rPr lang="en-US" sz="2400" dirty="0"/>
              <a:t> CB, GV, SV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truyền</a:t>
            </a:r>
            <a:r>
              <a:rPr lang="en-US" sz="2400" dirty="0"/>
              <a:t> </a:t>
            </a:r>
            <a:r>
              <a:rPr lang="en-US" sz="2400" dirty="0" err="1"/>
              <a:t>thông</a:t>
            </a:r>
            <a:r>
              <a:rPr lang="en-US" sz="2400" dirty="0"/>
              <a:t> TS, </a:t>
            </a:r>
            <a:r>
              <a:rPr lang="en-US" sz="2400" dirty="0" err="1"/>
              <a:t>thương</a:t>
            </a:r>
            <a:r>
              <a:rPr lang="en-US" sz="2400" dirty="0"/>
              <a:t> </a:t>
            </a:r>
            <a:r>
              <a:rPr lang="en-US" sz="2400" dirty="0" err="1"/>
              <a:t>hiệu</a:t>
            </a:r>
            <a:r>
              <a:rPr lang="en-US" sz="2400" dirty="0"/>
              <a:t>,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ảnh</a:t>
            </a:r>
            <a:r>
              <a:rPr lang="en-US" sz="2400" dirty="0"/>
              <a:t> </a:t>
            </a:r>
            <a:r>
              <a:rPr lang="en-US" sz="2400" dirty="0" err="1"/>
              <a:t>nhà</a:t>
            </a:r>
            <a:r>
              <a:rPr lang="en-US" sz="2400" dirty="0"/>
              <a:t> </a:t>
            </a:r>
            <a:r>
              <a:rPr lang="en-US" sz="2400" dirty="0" err="1"/>
              <a:t>trường</a:t>
            </a:r>
            <a:r>
              <a:rPr lang="en-US" sz="2400" dirty="0"/>
              <a:t>, 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endParaRPr lang="en-US" sz="2400" dirty="0">
              <a:cs typeface="Arial" panose="020B0604020202020204" pitchFamily="34" charset="0"/>
            </a:endParaRPr>
          </a:p>
          <a:p>
            <a:pPr marL="342900" indent="-342900">
              <a:spcAft>
                <a:spcPts val="240"/>
              </a:spcAft>
              <a:buFont typeface="Arial" panose="020B0604020202020204" pitchFamily="34" charset="0"/>
              <a:buChar char="•"/>
            </a:pPr>
            <a:endParaRPr lang="en-US" sz="2400" dirty="0">
              <a:ea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D845CBD-38AF-4FE2-AB35-B8C9C2F89311}"/>
              </a:ext>
            </a:extLst>
          </p:cNvPr>
          <p:cNvGrpSpPr/>
          <p:nvPr/>
        </p:nvGrpSpPr>
        <p:grpSpPr>
          <a:xfrm>
            <a:off x="479920" y="-55840"/>
            <a:ext cx="8557953" cy="1868147"/>
            <a:chOff x="1180849" y="87821"/>
            <a:chExt cx="8557953" cy="1868147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6D98948-049A-4F88-B255-5EAB5FFA0E98}"/>
                </a:ext>
              </a:extLst>
            </p:cNvPr>
            <p:cNvSpPr/>
            <p:nvPr/>
          </p:nvSpPr>
          <p:spPr>
            <a:xfrm>
              <a:off x="2538953" y="783298"/>
              <a:ext cx="7199849" cy="95932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2572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err="1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BE5623-ECE0-4399-BD1A-83E036D084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5070" t="36114" r="47374" b="49547"/>
            <a:stretch/>
          </p:blipFill>
          <p:spPr>
            <a:xfrm>
              <a:off x="1180849" y="87821"/>
              <a:ext cx="1750076" cy="1868147"/>
            </a:xfrm>
            <a:prstGeom prst="flowChartConnector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E97A5A-8527-4E1E-81A9-7A0ED23A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702" y="596703"/>
            <a:ext cx="6514758" cy="720725"/>
          </a:xfrm>
        </p:spPr>
        <p:txBody>
          <a:bodyPr/>
          <a:lstStyle/>
          <a:p>
            <a:pPr lvl="0" algn="l"/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2. </a:t>
            </a:r>
            <a:r>
              <a:rPr lang="en-US" dirty="0" err="1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Chức</a:t>
            </a:r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năng</a:t>
            </a:r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phòng</a:t>
            </a:r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e-learning</a:t>
            </a:r>
            <a:endParaRPr lang="en-US" sz="2400" b="1" i="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78931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03319-3DF6-45BE-A26E-E507F66DD9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150" y="1961360"/>
            <a:ext cx="9563579" cy="4033629"/>
          </a:xfrm>
        </p:spPr>
        <p:txBody>
          <a:bodyPr/>
          <a:lstStyle/>
          <a:p>
            <a:pPr marL="342900" lvl="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/>
              <a:t>Thiết</a:t>
            </a:r>
            <a:r>
              <a:rPr lang="en-GB" sz="2400" dirty="0"/>
              <a:t> </a:t>
            </a:r>
            <a:r>
              <a:rPr lang="en-GB" sz="2400" dirty="0" err="1"/>
              <a:t>bị</a:t>
            </a:r>
            <a:r>
              <a:rPr lang="en-GB" sz="2400" dirty="0"/>
              <a:t>, </a:t>
            </a:r>
            <a:r>
              <a:rPr lang="en-GB" sz="2400" dirty="0" err="1"/>
              <a:t>phần</a:t>
            </a:r>
            <a:r>
              <a:rPr lang="en-GB" sz="2400" dirty="0"/>
              <a:t> </a:t>
            </a:r>
            <a:r>
              <a:rPr lang="en-GB" sz="2400" dirty="0" err="1"/>
              <a:t>mềm</a:t>
            </a:r>
            <a:r>
              <a:rPr lang="en-GB" sz="2400" dirty="0"/>
              <a:t> </a:t>
            </a:r>
            <a:r>
              <a:rPr lang="en-GB" sz="2400" dirty="0" err="1"/>
              <a:t>căn</a:t>
            </a:r>
            <a:r>
              <a:rPr lang="en-GB" sz="2400" dirty="0"/>
              <a:t> </a:t>
            </a:r>
            <a:r>
              <a:rPr lang="en-GB" sz="2400" dirty="0" err="1"/>
              <a:t>bản</a:t>
            </a:r>
            <a:r>
              <a:rPr lang="en-GB" sz="2400" dirty="0"/>
              <a:t> (</a:t>
            </a:r>
            <a:r>
              <a:rPr lang="en-GB" sz="2400" dirty="0" err="1"/>
              <a:t>thầy</a:t>
            </a:r>
            <a:r>
              <a:rPr lang="en-GB" sz="2400" dirty="0"/>
              <a:t> Khải),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/>
              <a:t>Tư</a:t>
            </a:r>
            <a:r>
              <a:rPr lang="en-GB" sz="2400" dirty="0"/>
              <a:t> </a:t>
            </a:r>
            <a:r>
              <a:rPr lang="en-GB" sz="2400" dirty="0" err="1"/>
              <a:t>vấn</a:t>
            </a:r>
            <a:r>
              <a:rPr lang="en-GB" sz="2400" dirty="0"/>
              <a:t>/</a:t>
            </a:r>
            <a:r>
              <a:rPr lang="en-GB" sz="2400" dirty="0" err="1"/>
              <a:t>hỗ</a:t>
            </a:r>
            <a:r>
              <a:rPr lang="en-GB" sz="2400" dirty="0"/>
              <a:t> </a:t>
            </a:r>
            <a:r>
              <a:rPr lang="en-GB" sz="2400" dirty="0" err="1"/>
              <a:t>trợ</a:t>
            </a:r>
            <a:r>
              <a:rPr lang="en-GB" sz="2400" dirty="0"/>
              <a:t> kỹ </a:t>
            </a:r>
            <a:r>
              <a:rPr lang="en-GB" sz="2400" dirty="0" err="1"/>
              <a:t>thuật</a:t>
            </a:r>
            <a:r>
              <a:rPr lang="en-GB" sz="2400" dirty="0"/>
              <a:t> </a:t>
            </a:r>
            <a:r>
              <a:rPr lang="en-GB" sz="2400" dirty="0" err="1"/>
              <a:t>mô</a:t>
            </a:r>
            <a:r>
              <a:rPr lang="en-GB" sz="2400" dirty="0"/>
              <a:t> </a:t>
            </a:r>
            <a:r>
              <a:rPr lang="en-GB" sz="2400" dirty="0" err="1"/>
              <a:t>hình</a:t>
            </a:r>
            <a:r>
              <a:rPr lang="en-GB" sz="2400" dirty="0"/>
              <a:t>, setup, </a:t>
            </a:r>
            <a:r>
              <a:rPr lang="en-GB" sz="2400" dirty="0" err="1"/>
              <a:t>vận</a:t>
            </a:r>
            <a:r>
              <a:rPr lang="en-GB" sz="2400" dirty="0"/>
              <a:t> </a:t>
            </a:r>
            <a:r>
              <a:rPr lang="en-GB" sz="2400" dirty="0" err="1"/>
              <a:t>hành</a:t>
            </a:r>
            <a:endParaRPr lang="en-GB" sz="2400" dirty="0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/>
              <a:t>Chuyên</a:t>
            </a:r>
            <a:r>
              <a:rPr lang="en-GB" sz="2400" dirty="0"/>
              <a:t> </a:t>
            </a:r>
            <a:r>
              <a:rPr lang="en-GB" sz="2400" dirty="0" err="1"/>
              <a:t>gia</a:t>
            </a:r>
            <a:r>
              <a:rPr lang="en-GB" sz="2400" dirty="0"/>
              <a:t> đào </a:t>
            </a:r>
            <a:r>
              <a:rPr lang="en-GB" sz="2400" dirty="0" err="1"/>
              <a:t>tạo</a:t>
            </a:r>
            <a:r>
              <a:rPr lang="en-GB" sz="2400" dirty="0"/>
              <a:t> </a:t>
            </a:r>
            <a:r>
              <a:rPr lang="en-GB" sz="2400" dirty="0" err="1"/>
              <a:t>nâng</a:t>
            </a:r>
            <a:r>
              <a:rPr lang="en-GB" sz="2400" dirty="0"/>
              <a:t> </a:t>
            </a:r>
            <a:r>
              <a:rPr lang="en-GB" sz="2400" dirty="0" err="1"/>
              <a:t>cao</a:t>
            </a:r>
            <a:r>
              <a:rPr lang="en-GB" sz="2400" dirty="0"/>
              <a:t> </a:t>
            </a:r>
            <a:r>
              <a:rPr lang="en-GB" sz="2400" dirty="0" err="1"/>
              <a:t>năng</a:t>
            </a:r>
            <a:r>
              <a:rPr lang="en-GB" sz="2400" dirty="0"/>
              <a:t> </a:t>
            </a:r>
            <a:r>
              <a:rPr lang="en-GB" sz="2400" dirty="0" err="1"/>
              <a:t>lực</a:t>
            </a:r>
            <a:r>
              <a:rPr lang="en-GB" sz="2400" dirty="0"/>
              <a:t> </a:t>
            </a:r>
            <a:r>
              <a:rPr lang="en-GB" sz="2400" dirty="0" err="1"/>
              <a:t>số</a:t>
            </a:r>
            <a:r>
              <a:rPr lang="en-GB" sz="2400" dirty="0"/>
              <a:t>, PPSPS </a:t>
            </a:r>
            <a:r>
              <a:rPr lang="en-GB" sz="2400" dirty="0" err="1"/>
              <a:t>cho</a:t>
            </a:r>
            <a:r>
              <a:rPr lang="en-GB" sz="2400" dirty="0"/>
              <a:t> GV </a:t>
            </a:r>
            <a:r>
              <a:rPr lang="en-GB" sz="2400" dirty="0" err="1"/>
              <a:t>nòng</a:t>
            </a:r>
            <a:r>
              <a:rPr lang="en-GB" sz="2400" dirty="0"/>
              <a:t> </a:t>
            </a:r>
            <a:r>
              <a:rPr lang="en-GB" sz="2400" dirty="0" err="1"/>
              <a:t>cốt</a:t>
            </a:r>
            <a:r>
              <a:rPr lang="en-GB" sz="2400" dirty="0"/>
              <a:t>, CB </a:t>
            </a:r>
            <a:r>
              <a:rPr lang="en-GB" sz="2400" dirty="0" err="1"/>
              <a:t>chuyên</a:t>
            </a:r>
            <a:r>
              <a:rPr lang="en-GB" sz="2400" dirty="0"/>
              <a:t> </a:t>
            </a:r>
            <a:r>
              <a:rPr lang="en-GB" sz="2400" dirty="0" err="1"/>
              <a:t>trách</a:t>
            </a:r>
            <a:r>
              <a:rPr lang="en-GB" sz="2400" dirty="0"/>
              <a:t>,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/>
              <a:t>Cầu</a:t>
            </a:r>
            <a:r>
              <a:rPr lang="en-GB" sz="2400" dirty="0"/>
              <a:t> </a:t>
            </a:r>
            <a:r>
              <a:rPr lang="en-GB" sz="2400" dirty="0" err="1"/>
              <a:t>nối</a:t>
            </a:r>
            <a:r>
              <a:rPr lang="en-GB" sz="2400" dirty="0"/>
              <a:t> </a:t>
            </a:r>
            <a:r>
              <a:rPr lang="en-GB" sz="2400" dirty="0" err="1"/>
              <a:t>chuyển</a:t>
            </a:r>
            <a:r>
              <a:rPr lang="en-GB" sz="2400" dirty="0"/>
              <a:t> giao CN </a:t>
            </a:r>
            <a:r>
              <a:rPr lang="en-GB" sz="2400" dirty="0" err="1"/>
              <a:t>mới</a:t>
            </a:r>
            <a:r>
              <a:rPr lang="en-GB" sz="2400" dirty="0"/>
              <a:t>, ý </a:t>
            </a:r>
            <a:r>
              <a:rPr lang="en-GB" sz="2400" dirty="0" err="1"/>
              <a:t>tưởng</a:t>
            </a:r>
            <a:r>
              <a:rPr lang="en-GB" sz="2400" dirty="0"/>
              <a:t>, </a:t>
            </a:r>
            <a:r>
              <a:rPr lang="en-GB" sz="2400" dirty="0" err="1"/>
              <a:t>kinh</a:t>
            </a:r>
            <a:r>
              <a:rPr lang="en-GB" sz="2400" dirty="0"/>
              <a:t> </a:t>
            </a:r>
            <a:r>
              <a:rPr lang="en-GB" sz="2400" dirty="0" err="1"/>
              <a:t>nghiệm</a:t>
            </a:r>
            <a:r>
              <a:rPr lang="en-GB" sz="2400" dirty="0"/>
              <a:t> (RECOTVET, AIZ, ILO, DVET…),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/>
              <a:t>Giám</a:t>
            </a:r>
            <a:r>
              <a:rPr lang="en-GB" sz="2400" dirty="0"/>
              <a:t> </a:t>
            </a:r>
            <a:r>
              <a:rPr lang="en-GB" sz="2400" dirty="0" err="1"/>
              <a:t>sát</a:t>
            </a:r>
            <a:r>
              <a:rPr lang="en-GB" sz="2400" dirty="0"/>
              <a:t> </a:t>
            </a:r>
            <a:r>
              <a:rPr lang="en-GB" sz="2400" dirty="0" err="1"/>
              <a:t>và</a:t>
            </a:r>
            <a:r>
              <a:rPr lang="en-GB" sz="2400" dirty="0"/>
              <a:t> </a:t>
            </a:r>
            <a:r>
              <a:rPr lang="en-GB" sz="2400" dirty="0" err="1"/>
              <a:t>đánh</a:t>
            </a:r>
            <a:r>
              <a:rPr lang="en-GB" sz="2400" dirty="0"/>
              <a:t> </a:t>
            </a:r>
            <a:r>
              <a:rPr lang="en-GB" sz="2400" dirty="0" err="1"/>
              <a:t>giá</a:t>
            </a:r>
            <a:r>
              <a:rPr lang="en-GB" sz="2400" dirty="0"/>
              <a:t> </a:t>
            </a:r>
            <a:r>
              <a:rPr lang="en-GB" sz="2400" dirty="0" err="1"/>
              <a:t>hiệu</a:t>
            </a:r>
            <a:r>
              <a:rPr lang="en-GB" sz="2400" dirty="0"/>
              <a:t> </a:t>
            </a:r>
            <a:r>
              <a:rPr lang="en-GB" sz="2400" dirty="0" err="1"/>
              <a:t>quả</a:t>
            </a:r>
            <a:r>
              <a:rPr lang="en-GB" sz="2400" dirty="0"/>
              <a:t> </a:t>
            </a:r>
            <a:r>
              <a:rPr lang="en-GB" sz="2400" dirty="0" err="1"/>
              <a:t>hoạt</a:t>
            </a:r>
            <a:r>
              <a:rPr lang="en-GB" sz="2400" dirty="0"/>
              <a:t> </a:t>
            </a:r>
            <a:r>
              <a:rPr lang="en-GB" sz="2400" dirty="0" err="1"/>
              <a:t>động</a:t>
            </a:r>
            <a:r>
              <a:rPr lang="en-GB" sz="2400" dirty="0"/>
              <a:t>.</a:t>
            </a:r>
            <a:endParaRPr lang="en-US" sz="2400" dirty="0">
              <a:ea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D845CBD-38AF-4FE2-AB35-B8C9C2F89311}"/>
              </a:ext>
            </a:extLst>
          </p:cNvPr>
          <p:cNvGrpSpPr/>
          <p:nvPr/>
        </p:nvGrpSpPr>
        <p:grpSpPr>
          <a:xfrm>
            <a:off x="479920" y="-55840"/>
            <a:ext cx="8557953" cy="1868147"/>
            <a:chOff x="1180849" y="87821"/>
            <a:chExt cx="8557953" cy="1868147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6D98948-049A-4F88-B255-5EAB5FFA0E98}"/>
                </a:ext>
              </a:extLst>
            </p:cNvPr>
            <p:cNvSpPr/>
            <p:nvPr/>
          </p:nvSpPr>
          <p:spPr>
            <a:xfrm>
              <a:off x="2538953" y="783298"/>
              <a:ext cx="7199849" cy="95932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2572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err="1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BE5623-ECE0-4399-BD1A-83E036D084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070" t="36114" r="47374" b="49547"/>
            <a:stretch/>
          </p:blipFill>
          <p:spPr>
            <a:xfrm>
              <a:off x="1180849" y="87821"/>
              <a:ext cx="1750076" cy="1868147"/>
            </a:xfrm>
            <a:prstGeom prst="flowChartConnector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E97A5A-8527-4E1E-81A9-7A0ED23A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702" y="596703"/>
            <a:ext cx="6514758" cy="720725"/>
          </a:xfrm>
        </p:spPr>
        <p:txBody>
          <a:bodyPr/>
          <a:lstStyle/>
          <a:p>
            <a:pPr lvl="0" algn="l"/>
            <a:r>
              <a:rPr lang="en-US" sz="2400" b="1" i="0" dirty="0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3. </a:t>
            </a:r>
            <a:r>
              <a:rPr lang="en-US" sz="2400" b="1" i="0" dirty="0" err="1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Vai</a:t>
            </a:r>
            <a:r>
              <a:rPr lang="en-US" sz="2400" b="1" i="0" dirty="0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b="1" i="0" dirty="0" err="1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trò</a:t>
            </a:r>
            <a:r>
              <a:rPr lang="en-US" sz="2400" b="1" i="0" dirty="0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b="1" i="0" dirty="0" err="1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của</a:t>
            </a:r>
            <a:r>
              <a:rPr lang="en-US" sz="2400" b="1" i="0" dirty="0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GIZ</a:t>
            </a:r>
            <a:endParaRPr lang="en-US" sz="2400" b="1" i="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757117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03319-3DF6-45BE-A26E-E507F66DD9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150" y="1961360"/>
            <a:ext cx="9563579" cy="4033629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2400" dirty="0" err="1"/>
              <a:t>Phối</a:t>
            </a:r>
            <a:r>
              <a:rPr lang="en-GB" sz="2400" dirty="0"/>
              <a:t> </a:t>
            </a:r>
            <a:r>
              <a:rPr lang="en-GB" sz="2400" dirty="0" err="1"/>
              <a:t>hợp</a:t>
            </a:r>
            <a:r>
              <a:rPr lang="en-GB" sz="2400" dirty="0"/>
              <a:t> </a:t>
            </a:r>
            <a:r>
              <a:rPr lang="en-GB" sz="2400" dirty="0" err="1"/>
              <a:t>và</a:t>
            </a:r>
            <a:r>
              <a:rPr lang="en-GB" sz="2400" dirty="0"/>
              <a:t> cam </a:t>
            </a:r>
            <a:r>
              <a:rPr lang="en-GB" sz="2400" dirty="0" err="1"/>
              <a:t>kết</a:t>
            </a:r>
            <a:r>
              <a:rPr lang="en-GB" sz="2400" dirty="0"/>
              <a:t> </a:t>
            </a:r>
            <a:r>
              <a:rPr lang="en-GB" sz="2400" dirty="0" err="1"/>
              <a:t>thực</a:t>
            </a:r>
            <a:r>
              <a:rPr lang="en-GB" sz="2400" dirty="0"/>
              <a:t> </a:t>
            </a:r>
            <a:r>
              <a:rPr lang="en-GB" sz="2400" dirty="0" err="1"/>
              <a:t>hiện</a:t>
            </a:r>
            <a:r>
              <a:rPr lang="en-GB" sz="2400" dirty="0"/>
              <a:t>:</a:t>
            </a:r>
            <a:endParaRPr lang="en-US" sz="2400" dirty="0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/>
              <a:t>Xác</a:t>
            </a:r>
            <a:r>
              <a:rPr lang="en-GB" sz="2400" dirty="0"/>
              <a:t> </a:t>
            </a:r>
            <a:r>
              <a:rPr lang="en-GB" sz="2400" dirty="0" err="1"/>
              <a:t>định</a:t>
            </a:r>
            <a:r>
              <a:rPr lang="en-GB" sz="2400" dirty="0"/>
              <a:t> </a:t>
            </a:r>
            <a:r>
              <a:rPr lang="en-GB" sz="2400" dirty="0" err="1"/>
              <a:t>nhu</a:t>
            </a:r>
            <a:r>
              <a:rPr lang="en-GB" sz="2400" dirty="0"/>
              <a:t> </a:t>
            </a:r>
            <a:r>
              <a:rPr lang="en-GB" sz="2400" dirty="0" err="1"/>
              <a:t>cầu</a:t>
            </a:r>
            <a:r>
              <a:rPr lang="en-GB" sz="2400" dirty="0"/>
              <a:t> </a:t>
            </a:r>
            <a:r>
              <a:rPr lang="en-GB" sz="2400" dirty="0" err="1"/>
              <a:t>hỗ</a:t>
            </a:r>
            <a:r>
              <a:rPr lang="en-GB" sz="2400" dirty="0"/>
              <a:t> </a:t>
            </a:r>
            <a:r>
              <a:rPr lang="en-GB" sz="2400" dirty="0" err="1"/>
              <a:t>trợ</a:t>
            </a:r>
            <a:r>
              <a:rPr lang="en-GB" sz="2400" dirty="0"/>
              <a:t> </a:t>
            </a:r>
            <a:r>
              <a:rPr lang="en-GB" sz="2400" dirty="0" err="1"/>
              <a:t>và</a:t>
            </a:r>
            <a:r>
              <a:rPr lang="en-GB" sz="2400" dirty="0"/>
              <a:t> </a:t>
            </a:r>
            <a:r>
              <a:rPr lang="en-GB" sz="2400" dirty="0" err="1"/>
              <a:t>đối</a:t>
            </a:r>
            <a:r>
              <a:rPr lang="en-GB" sz="2400" dirty="0"/>
              <a:t> </a:t>
            </a:r>
            <a:r>
              <a:rPr lang="en-GB" sz="2400" dirty="0" err="1"/>
              <a:t>ứng</a:t>
            </a:r>
            <a:r>
              <a:rPr lang="en-GB" sz="2400" dirty="0"/>
              <a:t> </a:t>
            </a:r>
            <a:r>
              <a:rPr lang="en-GB" sz="2400" dirty="0" err="1"/>
              <a:t>của</a:t>
            </a:r>
            <a:r>
              <a:rPr lang="en-GB" sz="2400" dirty="0"/>
              <a:t> </a:t>
            </a:r>
            <a:r>
              <a:rPr lang="en-GB" sz="2400" dirty="0" err="1"/>
              <a:t>trường</a:t>
            </a:r>
            <a:r>
              <a:rPr lang="en-GB" sz="2400" dirty="0"/>
              <a:t>,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/>
              <a:t>Xây</a:t>
            </a:r>
            <a:r>
              <a:rPr lang="en-GB" sz="2400" dirty="0"/>
              <a:t> </a:t>
            </a:r>
            <a:r>
              <a:rPr lang="en-GB" sz="2400" dirty="0" err="1"/>
              <a:t>dựng</a:t>
            </a:r>
            <a:r>
              <a:rPr lang="en-GB" sz="2400" dirty="0"/>
              <a:t> KH </a:t>
            </a:r>
            <a:r>
              <a:rPr lang="en-GB" sz="2400" dirty="0" err="1"/>
              <a:t>hoạt</a:t>
            </a:r>
            <a:r>
              <a:rPr lang="en-GB" sz="2400" dirty="0"/>
              <a:t> </a:t>
            </a:r>
            <a:r>
              <a:rPr lang="en-GB" sz="2400" dirty="0" err="1"/>
              <a:t>động</a:t>
            </a:r>
            <a:r>
              <a:rPr lang="en-GB" sz="2400" dirty="0"/>
              <a:t> </a:t>
            </a:r>
            <a:r>
              <a:rPr lang="en-GB" sz="2400" dirty="0" err="1"/>
              <a:t>năm</a:t>
            </a:r>
            <a:r>
              <a:rPr lang="en-GB" sz="2400" dirty="0"/>
              <a:t> &amp; </a:t>
            </a:r>
            <a:r>
              <a:rPr lang="en-GB" sz="2400" dirty="0" err="1"/>
              <a:t>cán</a:t>
            </a:r>
            <a:r>
              <a:rPr lang="en-GB" sz="2400" dirty="0"/>
              <a:t> </a:t>
            </a:r>
            <a:r>
              <a:rPr lang="en-GB" sz="2400" dirty="0" err="1"/>
              <a:t>bộ</a:t>
            </a:r>
            <a:r>
              <a:rPr lang="en-GB" sz="2400" dirty="0"/>
              <a:t> </a:t>
            </a:r>
            <a:r>
              <a:rPr lang="en-GB" sz="2400" dirty="0" err="1"/>
              <a:t>phụ</a:t>
            </a:r>
            <a:r>
              <a:rPr lang="en-GB" sz="2400" dirty="0"/>
              <a:t> </a:t>
            </a:r>
            <a:r>
              <a:rPr lang="en-GB" sz="2400" dirty="0" err="1"/>
              <a:t>trách</a:t>
            </a:r>
            <a:r>
              <a:rPr lang="en-GB" sz="2400" dirty="0"/>
              <a:t>,</a:t>
            </a:r>
            <a:endParaRPr lang="en-US" sz="2400" dirty="0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/>
              <a:t>Chia </a:t>
            </a:r>
            <a:r>
              <a:rPr lang="en-GB" sz="2400" dirty="0" err="1"/>
              <a:t>sẻ</a:t>
            </a:r>
            <a:r>
              <a:rPr lang="en-GB" sz="2400" dirty="0"/>
              <a:t> </a:t>
            </a:r>
            <a:r>
              <a:rPr lang="en-GB" sz="2400" dirty="0" err="1"/>
              <a:t>học</a:t>
            </a:r>
            <a:r>
              <a:rPr lang="en-GB" sz="2400" dirty="0"/>
              <a:t> </a:t>
            </a:r>
            <a:r>
              <a:rPr lang="en-GB" sz="2400" dirty="0" err="1"/>
              <a:t>liệu</a:t>
            </a:r>
            <a:r>
              <a:rPr lang="en-GB" sz="2400" dirty="0"/>
              <a:t> </a:t>
            </a:r>
            <a:r>
              <a:rPr lang="en-GB" sz="2400" dirty="0" err="1"/>
              <a:t>dùng</a:t>
            </a:r>
            <a:r>
              <a:rPr lang="en-GB" sz="2400" dirty="0"/>
              <a:t> </a:t>
            </a:r>
            <a:r>
              <a:rPr lang="en-GB" sz="2400" dirty="0" err="1"/>
              <a:t>chung</a:t>
            </a:r>
            <a:r>
              <a:rPr lang="en-GB" sz="2400" dirty="0"/>
              <a:t>, </a:t>
            </a:r>
            <a:r>
              <a:rPr lang="en-GB" sz="2400" dirty="0" err="1"/>
              <a:t>bài</a:t>
            </a:r>
            <a:r>
              <a:rPr lang="en-GB" sz="2400" dirty="0"/>
              <a:t> </a:t>
            </a:r>
            <a:r>
              <a:rPr lang="en-GB" sz="2400" dirty="0" err="1"/>
              <a:t>học</a:t>
            </a:r>
            <a:r>
              <a:rPr lang="en-GB" sz="2400" dirty="0"/>
              <a:t> KN,</a:t>
            </a:r>
            <a:endParaRPr lang="en-US" sz="2400" dirty="0"/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/>
              <a:t>Giám</a:t>
            </a:r>
            <a:r>
              <a:rPr lang="en-GB" sz="2400" dirty="0"/>
              <a:t> </a:t>
            </a:r>
            <a:r>
              <a:rPr lang="en-GB" sz="2400" dirty="0" err="1"/>
              <a:t>sát</a:t>
            </a:r>
            <a:r>
              <a:rPr lang="en-GB" sz="2400" dirty="0"/>
              <a:t> &amp; </a:t>
            </a:r>
            <a:r>
              <a:rPr lang="en-GB" sz="2400" dirty="0" err="1"/>
              <a:t>đánh</a:t>
            </a:r>
            <a:r>
              <a:rPr lang="en-GB" sz="2400" dirty="0"/>
              <a:t> </a:t>
            </a:r>
            <a:r>
              <a:rPr lang="en-GB" sz="2400" dirty="0" err="1"/>
              <a:t>giá</a:t>
            </a:r>
            <a:r>
              <a:rPr lang="en-GB" sz="2400" dirty="0"/>
              <a:t> </a:t>
            </a:r>
            <a:r>
              <a:rPr lang="en-GB" sz="2400" dirty="0" err="1"/>
              <a:t>hiệu</a:t>
            </a:r>
            <a:r>
              <a:rPr lang="en-GB" sz="2400" dirty="0"/>
              <a:t> </a:t>
            </a:r>
            <a:r>
              <a:rPr lang="en-GB" sz="2400" dirty="0" err="1"/>
              <a:t>quả</a:t>
            </a:r>
            <a:r>
              <a:rPr lang="en-GB" sz="2400" dirty="0"/>
              <a:t>.</a:t>
            </a:r>
            <a:endParaRPr lang="en-US" sz="2400" dirty="0"/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endParaRPr lang="en-US" sz="2400" dirty="0" err="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D845CBD-38AF-4FE2-AB35-B8C9C2F89311}"/>
              </a:ext>
            </a:extLst>
          </p:cNvPr>
          <p:cNvGrpSpPr/>
          <p:nvPr/>
        </p:nvGrpSpPr>
        <p:grpSpPr>
          <a:xfrm>
            <a:off x="479920" y="-55840"/>
            <a:ext cx="8557953" cy="1868147"/>
            <a:chOff x="1180849" y="87821"/>
            <a:chExt cx="8557953" cy="1868147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6D98948-049A-4F88-B255-5EAB5FFA0E98}"/>
                </a:ext>
              </a:extLst>
            </p:cNvPr>
            <p:cNvSpPr/>
            <p:nvPr/>
          </p:nvSpPr>
          <p:spPr>
            <a:xfrm>
              <a:off x="2538953" y="783298"/>
              <a:ext cx="7199849" cy="95932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2572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err="1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BE5623-ECE0-4399-BD1A-83E036D084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070" t="36114" r="47374" b="49547"/>
            <a:stretch/>
          </p:blipFill>
          <p:spPr>
            <a:xfrm>
              <a:off x="1180849" y="87821"/>
              <a:ext cx="1750076" cy="1868147"/>
            </a:xfrm>
            <a:prstGeom prst="flowChartConnector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E97A5A-8527-4E1E-81A9-7A0ED23A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702" y="596703"/>
            <a:ext cx="6514758" cy="720725"/>
          </a:xfrm>
        </p:spPr>
        <p:txBody>
          <a:bodyPr/>
          <a:lstStyle/>
          <a:p>
            <a:pPr lvl="0" algn="l"/>
            <a:r>
              <a:rPr lang="en-US" sz="2400" b="1" i="0" dirty="0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4. </a:t>
            </a:r>
            <a:r>
              <a:rPr lang="en-US" sz="2400" b="1" dirty="0" err="1">
                <a:solidFill>
                  <a:srgbClr val="2572A6"/>
                </a:solidFill>
                <a:cs typeface="Calibri" panose="020F0502020204030204" pitchFamily="34" charset="0"/>
              </a:rPr>
              <a:t>Vai</a:t>
            </a:r>
            <a:r>
              <a:rPr lang="en-US" sz="2400" b="1" dirty="0">
                <a:solidFill>
                  <a:srgbClr val="2572A6"/>
                </a:solidFill>
                <a:cs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rgbClr val="2572A6"/>
                </a:solidFill>
                <a:cs typeface="Calibri" panose="020F0502020204030204" pitchFamily="34" charset="0"/>
              </a:rPr>
              <a:t>trò</a:t>
            </a:r>
            <a:r>
              <a:rPr lang="en-US" sz="2400" b="1" dirty="0">
                <a:solidFill>
                  <a:srgbClr val="2572A6"/>
                </a:solidFill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cs typeface="Calibri" panose="020F0502020204030204" pitchFamily="34" charset="0"/>
              </a:rPr>
              <a:t>t</a:t>
            </a:r>
            <a:r>
              <a:rPr lang="en-US" sz="2400" b="1" dirty="0" err="1">
                <a:solidFill>
                  <a:srgbClr val="2572A6"/>
                </a:solidFill>
                <a:cs typeface="Calibri" panose="020F0502020204030204" pitchFamily="34" charset="0"/>
              </a:rPr>
              <a:t>rường</a:t>
            </a:r>
            <a:r>
              <a:rPr lang="en-US" sz="2400" b="1" dirty="0">
                <a:solidFill>
                  <a:srgbClr val="2572A6"/>
                </a:solidFill>
                <a:cs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rgbClr val="2572A6"/>
                </a:solidFill>
                <a:cs typeface="Calibri" panose="020F0502020204030204" pitchFamily="34" charset="0"/>
              </a:rPr>
              <a:t>đối</a:t>
            </a:r>
            <a:r>
              <a:rPr lang="en-US" sz="2400" b="1" dirty="0">
                <a:solidFill>
                  <a:srgbClr val="2572A6"/>
                </a:solidFill>
                <a:cs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rgbClr val="2572A6"/>
                </a:solidFill>
                <a:cs typeface="Calibri" panose="020F0502020204030204" pitchFamily="34" charset="0"/>
              </a:rPr>
              <a:t>tác</a:t>
            </a:r>
            <a:endParaRPr lang="en-US" sz="2400" b="1" i="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9975429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D845CBD-38AF-4FE2-AB35-B8C9C2F89311}"/>
              </a:ext>
            </a:extLst>
          </p:cNvPr>
          <p:cNvGrpSpPr/>
          <p:nvPr/>
        </p:nvGrpSpPr>
        <p:grpSpPr>
          <a:xfrm>
            <a:off x="479920" y="-55840"/>
            <a:ext cx="8557953" cy="1868147"/>
            <a:chOff x="1180849" y="87821"/>
            <a:chExt cx="8557953" cy="1868147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6D98948-049A-4F88-B255-5EAB5FFA0E98}"/>
                </a:ext>
              </a:extLst>
            </p:cNvPr>
            <p:cNvSpPr/>
            <p:nvPr/>
          </p:nvSpPr>
          <p:spPr>
            <a:xfrm>
              <a:off x="2538953" y="783298"/>
              <a:ext cx="7199849" cy="95932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2572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err="1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BE5623-ECE0-4399-BD1A-83E036D084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070" t="36114" r="47374" b="49547"/>
            <a:stretch/>
          </p:blipFill>
          <p:spPr>
            <a:xfrm>
              <a:off x="1180849" y="87821"/>
              <a:ext cx="1750076" cy="1868147"/>
            </a:xfrm>
            <a:prstGeom prst="flowChartConnector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E97A5A-8527-4E1E-81A9-7A0ED23A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702" y="596703"/>
            <a:ext cx="6514758" cy="720725"/>
          </a:xfrm>
        </p:spPr>
        <p:txBody>
          <a:bodyPr/>
          <a:lstStyle/>
          <a:p>
            <a:r>
              <a:rPr lang="en-US" sz="2400" b="1" i="0" dirty="0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5. </a:t>
            </a:r>
            <a:r>
              <a:rPr lang="en-US" sz="2400" b="1" i="0" dirty="0" err="1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Kế</a:t>
            </a:r>
            <a:r>
              <a:rPr lang="en-US" sz="2400" b="1" i="0" dirty="0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b="1" i="0" dirty="0" err="1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hoạch</a:t>
            </a:r>
            <a:r>
              <a:rPr lang="en-US" sz="2400" b="1" i="0" dirty="0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b="1" i="0" dirty="0" err="1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hoạt</a:t>
            </a:r>
            <a:r>
              <a:rPr lang="en-US" sz="2400" b="1" i="0" dirty="0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b="1" i="0" dirty="0" err="1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động</a:t>
            </a:r>
            <a:endParaRPr lang="en-US" dirty="0">
              <a:solidFill>
                <a:srgbClr val="2572A6"/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0167D24-5AF6-4E14-89B1-887C2F4000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757816"/>
              </p:ext>
            </p:extLst>
          </p:nvPr>
        </p:nvGraphicFramePr>
        <p:xfrm>
          <a:off x="900322" y="4546107"/>
          <a:ext cx="10785850" cy="16398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3455">
                  <a:extLst>
                    <a:ext uri="{9D8B030D-6E8A-4147-A177-3AD203B41FA5}">
                      <a16:colId xmlns:a16="http://schemas.microsoft.com/office/drawing/2014/main" val="1086764799"/>
                    </a:ext>
                  </a:extLst>
                </a:gridCol>
                <a:gridCol w="2170318">
                  <a:extLst>
                    <a:ext uri="{9D8B030D-6E8A-4147-A177-3AD203B41FA5}">
                      <a16:colId xmlns:a16="http://schemas.microsoft.com/office/drawing/2014/main" val="60876616"/>
                    </a:ext>
                  </a:extLst>
                </a:gridCol>
                <a:gridCol w="2014780">
                  <a:extLst>
                    <a:ext uri="{9D8B030D-6E8A-4147-A177-3AD203B41FA5}">
                      <a16:colId xmlns:a16="http://schemas.microsoft.com/office/drawing/2014/main" val="2912465673"/>
                    </a:ext>
                  </a:extLst>
                </a:gridCol>
                <a:gridCol w="1348352">
                  <a:extLst>
                    <a:ext uri="{9D8B030D-6E8A-4147-A177-3AD203B41FA5}">
                      <a16:colId xmlns:a16="http://schemas.microsoft.com/office/drawing/2014/main" val="1851592610"/>
                    </a:ext>
                  </a:extLst>
                </a:gridCol>
                <a:gridCol w="2696705">
                  <a:extLst>
                    <a:ext uri="{9D8B030D-6E8A-4147-A177-3AD203B41FA5}">
                      <a16:colId xmlns:a16="http://schemas.microsoft.com/office/drawing/2014/main" val="1831384689"/>
                    </a:ext>
                  </a:extLst>
                </a:gridCol>
                <a:gridCol w="1922240">
                  <a:extLst>
                    <a:ext uri="{9D8B030D-6E8A-4147-A177-3AD203B41FA5}">
                      <a16:colId xmlns:a16="http://schemas.microsoft.com/office/drawing/2014/main" val="372112902"/>
                    </a:ext>
                  </a:extLst>
                </a:gridCol>
              </a:tblGrid>
              <a:tr h="725493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Stt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Nội</a:t>
                      </a:r>
                      <a:r>
                        <a:rPr lang="en-US" sz="1800" dirty="0">
                          <a:effectLst/>
                        </a:rPr>
                        <a:t> dung </a:t>
                      </a:r>
                      <a:r>
                        <a:rPr lang="en-US" sz="1800" dirty="0" err="1">
                          <a:effectLst/>
                        </a:rPr>
                        <a:t>hoạt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động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Kết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quả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đầu</a:t>
                      </a:r>
                      <a:r>
                        <a:rPr lang="en-US" sz="1800" dirty="0">
                          <a:effectLst/>
                        </a:rPr>
                        <a:t> ra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PIC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Nguồn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lực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triển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hiện</a:t>
                      </a:r>
                      <a:r>
                        <a:rPr lang="en-US" sz="1800" dirty="0">
                          <a:effectLst/>
                        </a:rPr>
                        <a:t> (</a:t>
                      </a:r>
                      <a:r>
                        <a:rPr lang="en-US" sz="1800" dirty="0" err="1">
                          <a:effectLst/>
                        </a:rPr>
                        <a:t>Trường</a:t>
                      </a:r>
                      <a:r>
                        <a:rPr lang="en-US" sz="1800" dirty="0">
                          <a:effectLst/>
                        </a:rPr>
                        <a:t>/GIZ)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Thời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gian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thực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hiện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2599742"/>
                  </a:ext>
                </a:extLst>
              </a:tr>
              <a:tr h="725493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Xây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dựng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bài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giảng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số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Tăng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từ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10%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lên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các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khóa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Toàn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bộ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GV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tham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gia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GIZ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hỗ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trợ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chuyên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môn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Đến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31/12/2021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217801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EF2B38C3-F02D-4F88-9817-8514F89331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1700332"/>
            <a:ext cx="9610562" cy="2793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defTabSz="685800" eaLnBrk="1" fontAlgn="base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GB" altLang="en-US" sz="2400" dirty="0" err="1">
                <a:latin typeface="+mn-lt"/>
                <a:cs typeface="+mn-cs"/>
              </a:rPr>
              <a:t>Mục</a:t>
            </a:r>
            <a:r>
              <a:rPr lang="en-GB" altLang="en-US" sz="2400" dirty="0">
                <a:latin typeface="+mn-lt"/>
                <a:cs typeface="+mn-cs"/>
              </a:rPr>
              <a:t> </a:t>
            </a:r>
            <a:r>
              <a:rPr lang="en-GB" altLang="en-US" sz="2400" dirty="0" err="1">
                <a:latin typeface="+mn-lt"/>
                <a:cs typeface="+mn-cs"/>
              </a:rPr>
              <a:t>tiêu</a:t>
            </a:r>
            <a:r>
              <a:rPr lang="en-GB" altLang="en-US" sz="2400" dirty="0">
                <a:latin typeface="+mn-lt"/>
                <a:cs typeface="+mn-cs"/>
              </a:rPr>
              <a:t>: </a:t>
            </a:r>
            <a:r>
              <a:rPr lang="en-GB" altLang="en-US" sz="2400" b="0" dirty="0" err="1">
                <a:latin typeface="+mn-lt"/>
                <a:cs typeface="+mn-cs"/>
              </a:rPr>
              <a:t>chung</a:t>
            </a:r>
            <a:r>
              <a:rPr lang="en-GB" altLang="en-US" sz="2400" b="0" dirty="0">
                <a:latin typeface="+mn-lt"/>
                <a:cs typeface="+mn-cs"/>
              </a:rPr>
              <a:t> vs </a:t>
            </a:r>
            <a:r>
              <a:rPr lang="en-GB" altLang="en-US" sz="2400" b="0" dirty="0" err="1">
                <a:latin typeface="+mn-lt"/>
                <a:cs typeface="+mn-cs"/>
              </a:rPr>
              <a:t>cụ</a:t>
            </a:r>
            <a:r>
              <a:rPr lang="en-GB" altLang="en-US" sz="2400" b="0" dirty="0">
                <a:latin typeface="+mn-lt"/>
                <a:cs typeface="+mn-cs"/>
              </a:rPr>
              <a:t> </a:t>
            </a:r>
            <a:r>
              <a:rPr lang="en-GB" altLang="en-US" sz="2400" b="0" dirty="0" err="1">
                <a:latin typeface="+mn-lt"/>
                <a:cs typeface="+mn-cs"/>
              </a:rPr>
              <a:t>thể</a:t>
            </a:r>
            <a:endParaRPr lang="en-US" altLang="en-US" sz="2400" b="0" dirty="0">
              <a:latin typeface="+mn-lt"/>
              <a:cs typeface="+mn-cs"/>
            </a:endParaRPr>
          </a:p>
          <a:p>
            <a:pPr marL="342900" marR="0" lvl="0" indent="-342900" defTabSz="685800" eaLnBrk="1" fontAlgn="base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GB" altLang="en-US" sz="2400" dirty="0" err="1">
                <a:latin typeface="+mn-lt"/>
                <a:cs typeface="+mn-cs"/>
              </a:rPr>
              <a:t>Tổ</a:t>
            </a:r>
            <a:r>
              <a:rPr lang="en-GB" altLang="en-US" sz="2400" dirty="0">
                <a:latin typeface="+mn-lt"/>
                <a:cs typeface="+mn-cs"/>
              </a:rPr>
              <a:t> </a:t>
            </a:r>
            <a:r>
              <a:rPr lang="en-GB" altLang="en-US" sz="2400" dirty="0" err="1">
                <a:latin typeface="+mn-lt"/>
                <a:cs typeface="+mn-cs"/>
              </a:rPr>
              <a:t>chức</a:t>
            </a:r>
            <a:r>
              <a:rPr lang="en-GB" altLang="en-US" sz="2400" dirty="0">
                <a:latin typeface="+mn-lt"/>
                <a:cs typeface="+mn-cs"/>
              </a:rPr>
              <a:t> </a:t>
            </a:r>
            <a:r>
              <a:rPr lang="en-GB" altLang="en-US" sz="2400" dirty="0" err="1">
                <a:latin typeface="+mn-lt"/>
                <a:cs typeface="+mn-cs"/>
              </a:rPr>
              <a:t>thực</a:t>
            </a:r>
            <a:r>
              <a:rPr lang="en-GB" altLang="en-US" sz="2400" dirty="0">
                <a:latin typeface="+mn-lt"/>
                <a:cs typeface="+mn-cs"/>
              </a:rPr>
              <a:t> </a:t>
            </a:r>
            <a:r>
              <a:rPr lang="en-GB" altLang="en-US" sz="2400" dirty="0" err="1">
                <a:latin typeface="+mn-lt"/>
                <a:cs typeface="+mn-cs"/>
              </a:rPr>
              <a:t>hiện</a:t>
            </a:r>
            <a:r>
              <a:rPr lang="en-GB" altLang="en-US" sz="2400" dirty="0">
                <a:latin typeface="+mn-lt"/>
                <a:cs typeface="+mn-cs"/>
              </a:rPr>
              <a:t>: </a:t>
            </a:r>
            <a:r>
              <a:rPr lang="en-GB" altLang="en-US" sz="2400" b="0" dirty="0" err="1">
                <a:latin typeface="+mn-lt"/>
                <a:cs typeface="+mn-cs"/>
              </a:rPr>
              <a:t>đơn</a:t>
            </a:r>
            <a:r>
              <a:rPr lang="en-GB" altLang="en-US" sz="2400" b="0" dirty="0">
                <a:latin typeface="+mn-lt"/>
                <a:cs typeface="+mn-cs"/>
              </a:rPr>
              <a:t> </a:t>
            </a:r>
            <a:r>
              <a:rPr lang="en-GB" altLang="en-US" sz="2400" b="0" dirty="0" err="1">
                <a:latin typeface="+mn-lt"/>
                <a:cs typeface="+mn-cs"/>
              </a:rPr>
              <a:t>vị</a:t>
            </a:r>
            <a:r>
              <a:rPr lang="en-GB" altLang="en-US" sz="2400" b="0" dirty="0">
                <a:latin typeface="+mn-lt"/>
                <a:cs typeface="+mn-cs"/>
              </a:rPr>
              <a:t> </a:t>
            </a:r>
            <a:r>
              <a:rPr lang="en-GB" altLang="en-US" sz="2400" b="0" dirty="0" err="1">
                <a:latin typeface="+mn-lt"/>
                <a:cs typeface="+mn-cs"/>
              </a:rPr>
              <a:t>đầu</a:t>
            </a:r>
            <a:r>
              <a:rPr lang="en-GB" altLang="en-US" sz="2400" b="0" dirty="0">
                <a:latin typeface="+mn-lt"/>
                <a:cs typeface="+mn-cs"/>
              </a:rPr>
              <a:t> </a:t>
            </a:r>
            <a:r>
              <a:rPr lang="en-GB" altLang="en-US" sz="2400" b="0" dirty="0" err="1">
                <a:latin typeface="+mn-lt"/>
                <a:cs typeface="+mn-cs"/>
              </a:rPr>
              <a:t>mối</a:t>
            </a:r>
            <a:r>
              <a:rPr lang="en-GB" altLang="en-US" sz="2400" b="0" dirty="0">
                <a:latin typeface="+mn-lt"/>
                <a:cs typeface="+mn-cs"/>
              </a:rPr>
              <a:t> vs </a:t>
            </a:r>
            <a:r>
              <a:rPr lang="en-GB" altLang="en-US" sz="2400" b="0" dirty="0" err="1">
                <a:latin typeface="+mn-lt"/>
                <a:cs typeface="+mn-cs"/>
              </a:rPr>
              <a:t>phối</a:t>
            </a:r>
            <a:r>
              <a:rPr lang="en-GB" altLang="en-US" sz="2400" b="0" dirty="0">
                <a:latin typeface="+mn-lt"/>
                <a:cs typeface="+mn-cs"/>
              </a:rPr>
              <a:t> </a:t>
            </a:r>
            <a:r>
              <a:rPr lang="en-GB" altLang="en-US" sz="2400" b="0" dirty="0" err="1">
                <a:latin typeface="+mn-lt"/>
                <a:cs typeface="+mn-cs"/>
              </a:rPr>
              <a:t>hợp</a:t>
            </a:r>
            <a:endParaRPr lang="en-US" altLang="en-US" sz="2400" b="0" dirty="0">
              <a:latin typeface="+mn-lt"/>
              <a:cs typeface="+mn-cs"/>
            </a:endParaRPr>
          </a:p>
          <a:p>
            <a:pPr marL="342900" marR="0" lvl="0" indent="-342900" defTabSz="685800" eaLnBrk="1" fontAlgn="base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US" altLang="en-US" sz="2400" dirty="0" err="1">
                <a:latin typeface="+mn-lt"/>
                <a:cs typeface="+mn-cs"/>
              </a:rPr>
              <a:t>Cán</a:t>
            </a:r>
            <a:r>
              <a:rPr lang="en-US" altLang="en-US" sz="2400" dirty="0">
                <a:latin typeface="+mn-lt"/>
                <a:cs typeface="+mn-cs"/>
              </a:rPr>
              <a:t> </a:t>
            </a:r>
            <a:r>
              <a:rPr lang="en-US" altLang="en-US" sz="2400" dirty="0" err="1">
                <a:latin typeface="+mn-lt"/>
                <a:cs typeface="+mn-cs"/>
              </a:rPr>
              <a:t>bộ</a:t>
            </a:r>
            <a:r>
              <a:rPr lang="en-US" altLang="en-US" sz="2400" dirty="0">
                <a:latin typeface="+mn-lt"/>
                <a:cs typeface="+mn-cs"/>
              </a:rPr>
              <a:t>: </a:t>
            </a:r>
            <a:r>
              <a:rPr lang="en-US" altLang="en-US" sz="2400" b="0" dirty="0" err="1">
                <a:latin typeface="+mn-lt"/>
                <a:cs typeface="+mn-cs"/>
              </a:rPr>
              <a:t>phụ</a:t>
            </a:r>
            <a:r>
              <a:rPr lang="en-US" altLang="en-US" sz="2400" b="0" dirty="0">
                <a:latin typeface="+mn-lt"/>
                <a:cs typeface="+mn-cs"/>
              </a:rPr>
              <a:t> </a:t>
            </a:r>
            <a:r>
              <a:rPr lang="en-US" altLang="en-US" sz="2400" b="0" dirty="0" err="1">
                <a:latin typeface="+mn-lt"/>
                <a:cs typeface="+mn-cs"/>
              </a:rPr>
              <a:t>trách</a:t>
            </a:r>
            <a:r>
              <a:rPr lang="en-US" altLang="en-US" sz="2400" b="0" dirty="0">
                <a:latin typeface="+mn-lt"/>
                <a:cs typeface="+mn-cs"/>
              </a:rPr>
              <a:t> vs </a:t>
            </a:r>
            <a:r>
              <a:rPr lang="en-US" altLang="en-US" sz="2400" b="0" dirty="0" err="1">
                <a:latin typeface="+mn-lt"/>
                <a:cs typeface="+mn-cs"/>
              </a:rPr>
              <a:t>hỗ</a:t>
            </a:r>
            <a:r>
              <a:rPr lang="en-US" altLang="en-US" sz="2400" b="0" dirty="0">
                <a:latin typeface="+mn-lt"/>
                <a:cs typeface="+mn-cs"/>
              </a:rPr>
              <a:t> </a:t>
            </a:r>
            <a:r>
              <a:rPr lang="en-US" altLang="en-US" sz="2400" b="0" dirty="0" err="1">
                <a:latin typeface="+mn-lt"/>
                <a:cs typeface="+mn-cs"/>
              </a:rPr>
              <a:t>trợ</a:t>
            </a:r>
            <a:r>
              <a:rPr lang="en-US" altLang="en-US" sz="2400" b="0" dirty="0">
                <a:latin typeface="+mn-lt"/>
                <a:cs typeface="+mn-cs"/>
              </a:rPr>
              <a:t>/</a:t>
            </a:r>
            <a:r>
              <a:rPr lang="en-US" altLang="en-US" sz="2400" b="0" dirty="0" err="1">
                <a:latin typeface="+mn-lt"/>
                <a:cs typeface="+mn-cs"/>
              </a:rPr>
              <a:t>phối</a:t>
            </a:r>
            <a:r>
              <a:rPr lang="en-US" altLang="en-US" sz="2400" b="0" dirty="0">
                <a:latin typeface="+mn-lt"/>
                <a:cs typeface="+mn-cs"/>
              </a:rPr>
              <a:t> </a:t>
            </a:r>
            <a:r>
              <a:rPr lang="en-US" altLang="en-US" sz="2400" b="0" dirty="0" err="1">
                <a:latin typeface="+mn-lt"/>
                <a:cs typeface="+mn-cs"/>
              </a:rPr>
              <a:t>hợp</a:t>
            </a:r>
            <a:endParaRPr lang="en-US" altLang="en-US" sz="2400" b="0" dirty="0">
              <a:latin typeface="+mn-lt"/>
              <a:cs typeface="+mn-cs"/>
            </a:endParaRPr>
          </a:p>
          <a:p>
            <a:pPr marL="342900" marR="0" lvl="0" indent="-342900" defTabSz="685800" eaLnBrk="1" fontAlgn="base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US" altLang="en-US" sz="2400" dirty="0" err="1">
                <a:latin typeface="+mn-lt"/>
                <a:cs typeface="+mn-cs"/>
              </a:rPr>
              <a:t>Nguồn</a:t>
            </a:r>
            <a:r>
              <a:rPr lang="en-US" altLang="en-US" sz="2400" dirty="0">
                <a:latin typeface="+mn-lt"/>
                <a:cs typeface="+mn-cs"/>
              </a:rPr>
              <a:t> </a:t>
            </a:r>
            <a:r>
              <a:rPr lang="en-US" altLang="en-US" sz="2400" dirty="0" err="1">
                <a:latin typeface="+mn-lt"/>
                <a:cs typeface="+mn-cs"/>
              </a:rPr>
              <a:t>lực</a:t>
            </a:r>
            <a:r>
              <a:rPr lang="en-US" altLang="en-US" sz="2400" dirty="0">
                <a:latin typeface="+mn-lt"/>
                <a:cs typeface="+mn-cs"/>
              </a:rPr>
              <a:t>: </a:t>
            </a:r>
            <a:r>
              <a:rPr lang="en-US" altLang="en-US" sz="2400" b="0" dirty="0" err="1">
                <a:latin typeface="+mn-lt"/>
                <a:cs typeface="+mn-cs"/>
              </a:rPr>
              <a:t>đối</a:t>
            </a:r>
            <a:r>
              <a:rPr lang="en-US" altLang="en-US" sz="2400" b="0" dirty="0">
                <a:latin typeface="+mn-lt"/>
                <a:cs typeface="+mn-cs"/>
              </a:rPr>
              <a:t> </a:t>
            </a:r>
            <a:r>
              <a:rPr lang="en-US" altLang="en-US" sz="2400" b="0" dirty="0" err="1">
                <a:latin typeface="+mn-lt"/>
                <a:cs typeface="+mn-cs"/>
              </a:rPr>
              <a:t>ứng</a:t>
            </a:r>
            <a:r>
              <a:rPr lang="en-US" altLang="en-US" sz="2400" b="0" dirty="0">
                <a:latin typeface="+mn-lt"/>
                <a:cs typeface="+mn-cs"/>
              </a:rPr>
              <a:t> vs </a:t>
            </a:r>
            <a:r>
              <a:rPr lang="en-US" altLang="en-US" sz="2400" b="0" dirty="0" err="1">
                <a:latin typeface="+mn-lt"/>
                <a:cs typeface="+mn-cs"/>
              </a:rPr>
              <a:t>đối</a:t>
            </a:r>
            <a:r>
              <a:rPr lang="en-US" altLang="en-US" sz="2400" b="0" dirty="0">
                <a:latin typeface="+mn-lt"/>
                <a:cs typeface="+mn-cs"/>
              </a:rPr>
              <a:t> </a:t>
            </a:r>
            <a:r>
              <a:rPr lang="en-US" altLang="en-US" sz="2400" b="0" dirty="0" err="1">
                <a:latin typeface="+mn-lt"/>
                <a:cs typeface="+mn-cs"/>
              </a:rPr>
              <a:t>tác</a:t>
            </a:r>
            <a:endParaRPr lang="en-US" altLang="en-US" sz="2400" b="0" dirty="0">
              <a:latin typeface="+mn-lt"/>
              <a:cs typeface="+mn-cs"/>
            </a:endParaRPr>
          </a:p>
          <a:p>
            <a:pPr marL="342900" marR="0" lvl="0" indent="-342900" defTabSz="685800" eaLnBrk="1" fontAlgn="base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GB" altLang="en-US" sz="2400" dirty="0" err="1">
                <a:latin typeface="+mn-lt"/>
                <a:cs typeface="+mn-cs"/>
              </a:rPr>
              <a:t>Khung</a:t>
            </a:r>
            <a:r>
              <a:rPr lang="en-GB" altLang="en-US" sz="2400" dirty="0">
                <a:latin typeface="+mn-lt"/>
                <a:cs typeface="+mn-cs"/>
              </a:rPr>
              <a:t> </a:t>
            </a:r>
            <a:r>
              <a:rPr lang="en-GB" altLang="en-US" sz="2400" dirty="0" err="1">
                <a:latin typeface="+mn-lt"/>
                <a:cs typeface="+mn-cs"/>
              </a:rPr>
              <a:t>kế</a:t>
            </a:r>
            <a:r>
              <a:rPr lang="en-GB" altLang="en-US" sz="2400" dirty="0">
                <a:latin typeface="+mn-lt"/>
                <a:cs typeface="+mn-cs"/>
              </a:rPr>
              <a:t> </a:t>
            </a:r>
            <a:r>
              <a:rPr lang="en-GB" altLang="en-US" sz="2400" dirty="0" err="1">
                <a:latin typeface="+mn-lt"/>
                <a:cs typeface="+mn-cs"/>
              </a:rPr>
              <a:t>hoạch</a:t>
            </a:r>
            <a:r>
              <a:rPr lang="en-GB" altLang="en-US" sz="2400" dirty="0">
                <a:latin typeface="+mn-lt"/>
                <a:cs typeface="+mn-cs"/>
              </a:rPr>
              <a:t> </a:t>
            </a:r>
            <a:r>
              <a:rPr lang="en-GB" altLang="en-US" sz="2400" b="0" dirty="0">
                <a:latin typeface="+mn-lt"/>
                <a:cs typeface="+mn-cs"/>
              </a:rPr>
              <a:t>(</a:t>
            </a:r>
            <a:r>
              <a:rPr lang="en-GB" altLang="en-US" sz="2400" b="0" dirty="0" err="1">
                <a:latin typeface="+mn-lt"/>
                <a:cs typeface="+mn-cs"/>
              </a:rPr>
              <a:t>Ví</a:t>
            </a:r>
            <a:r>
              <a:rPr lang="en-GB" altLang="en-US" sz="2400" b="0" dirty="0">
                <a:latin typeface="+mn-lt"/>
                <a:cs typeface="+mn-cs"/>
              </a:rPr>
              <a:t> </a:t>
            </a:r>
            <a:r>
              <a:rPr lang="en-GB" altLang="en-US" sz="2400" b="0" dirty="0" err="1">
                <a:latin typeface="+mn-lt"/>
                <a:cs typeface="+mn-cs"/>
              </a:rPr>
              <a:t>dụ</a:t>
            </a:r>
            <a:r>
              <a:rPr lang="en-GB" altLang="en-US" sz="2400" b="0" dirty="0">
                <a:latin typeface="+mn-lt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0774934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03319-3DF6-45BE-A26E-E507F66DD9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38023" y="1961360"/>
            <a:ext cx="9325277" cy="4033629"/>
          </a:xfrm>
        </p:spPr>
        <p:txBody>
          <a:bodyPr vert="horz" lIns="0" tIns="0" rIns="72000" bIns="0" rtlCol="0"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GB" sz="2400" dirty="0" err="1"/>
              <a:t>Đánh</a:t>
            </a:r>
            <a:r>
              <a:rPr lang="en-GB" sz="2400" dirty="0"/>
              <a:t> </a:t>
            </a:r>
            <a:r>
              <a:rPr lang="en-GB" sz="2400" dirty="0" err="1"/>
              <a:t>giá</a:t>
            </a:r>
            <a:r>
              <a:rPr lang="en-GB" sz="2400" dirty="0"/>
              <a:t> </a:t>
            </a:r>
            <a:r>
              <a:rPr lang="en-GB" sz="2400" dirty="0" err="1"/>
              <a:t>định</a:t>
            </a:r>
            <a:r>
              <a:rPr lang="en-GB" sz="2400" dirty="0"/>
              <a:t> </a:t>
            </a:r>
            <a:r>
              <a:rPr lang="en-GB" sz="2400" dirty="0" err="1"/>
              <a:t>kỳ</a:t>
            </a:r>
            <a:r>
              <a:rPr lang="en-GB" sz="2400" dirty="0"/>
              <a:t> (6 </a:t>
            </a:r>
            <a:r>
              <a:rPr lang="en-GB" sz="2400" dirty="0" err="1"/>
              <a:t>tháng</a:t>
            </a:r>
            <a:r>
              <a:rPr lang="en-GB" sz="2400" dirty="0"/>
              <a:t>/</a:t>
            </a:r>
            <a:r>
              <a:rPr lang="en-GB" sz="2400" dirty="0" err="1"/>
              <a:t>lần</a:t>
            </a:r>
            <a:r>
              <a:rPr lang="en-GB" sz="2400" dirty="0"/>
              <a:t>?), </a:t>
            </a:r>
            <a:r>
              <a:rPr lang="en-GB" sz="2400" dirty="0" err="1"/>
              <a:t>gửi</a:t>
            </a:r>
            <a:r>
              <a:rPr lang="en-GB" sz="2400" dirty="0"/>
              <a:t> GIZ </a:t>
            </a:r>
            <a:r>
              <a:rPr lang="en-GB" sz="2400" dirty="0" err="1"/>
              <a:t>kết</a:t>
            </a:r>
            <a:r>
              <a:rPr lang="en-GB" sz="2400" dirty="0"/>
              <a:t> </a:t>
            </a:r>
            <a:r>
              <a:rPr lang="en-GB" sz="2400" dirty="0" err="1"/>
              <a:t>quả</a:t>
            </a:r>
            <a:r>
              <a:rPr lang="en-GB" sz="2400" dirty="0"/>
              <a:t> </a:t>
            </a:r>
            <a:r>
              <a:rPr lang="en-GB" sz="2400" dirty="0" err="1"/>
              <a:t>báo</a:t>
            </a:r>
            <a:r>
              <a:rPr lang="en-GB" sz="2400" dirty="0"/>
              <a:t> </a:t>
            </a:r>
            <a:r>
              <a:rPr lang="en-GB" sz="2400" dirty="0" err="1"/>
              <a:t>cáo</a:t>
            </a:r>
            <a:endParaRPr lang="en-US" sz="2400" dirty="0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Tx/>
              <a:buChar char="-"/>
            </a:pPr>
            <a:r>
              <a:rPr lang="en-US" sz="2400" dirty="0" err="1"/>
              <a:t>Đánh</a:t>
            </a:r>
            <a:r>
              <a:rPr lang="en-US" sz="2400" dirty="0"/>
              <a:t> </a:t>
            </a:r>
            <a:r>
              <a:rPr lang="en-US" sz="2400" dirty="0" err="1"/>
              <a:t>giá</a:t>
            </a:r>
            <a:r>
              <a:rPr lang="en-US" sz="2400" dirty="0"/>
              <a:t> </a:t>
            </a:r>
            <a:r>
              <a:rPr lang="en-US" sz="2400" dirty="0" err="1"/>
              <a:t>theo</a:t>
            </a:r>
            <a:r>
              <a:rPr lang="en-US" sz="2400" dirty="0"/>
              <a:t> KHHĐ, </a:t>
            </a:r>
            <a:r>
              <a:rPr lang="en-US" sz="2400" dirty="0" err="1"/>
              <a:t>sản</a:t>
            </a:r>
            <a:r>
              <a:rPr lang="en-US" sz="2400" dirty="0"/>
              <a:t> </a:t>
            </a:r>
            <a:r>
              <a:rPr lang="en-US" sz="2400" dirty="0" err="1"/>
              <a:t>phẩm</a:t>
            </a:r>
            <a:r>
              <a:rPr lang="en-US" sz="2400" dirty="0"/>
              <a:t> </a:t>
            </a:r>
            <a:r>
              <a:rPr lang="en-US" sz="2400" dirty="0" err="1"/>
              <a:t>đầu</a:t>
            </a:r>
            <a:r>
              <a:rPr lang="en-US" sz="2400" dirty="0"/>
              <a:t> ra, </a:t>
            </a:r>
            <a:r>
              <a:rPr lang="en-US" sz="2400" dirty="0" err="1"/>
              <a:t>phản</a:t>
            </a:r>
            <a:r>
              <a:rPr lang="en-US" sz="2400" dirty="0"/>
              <a:t> </a:t>
            </a:r>
            <a:r>
              <a:rPr lang="en-US" sz="2400" dirty="0" err="1"/>
              <a:t>hồi</a:t>
            </a:r>
            <a:r>
              <a:rPr lang="en-US" sz="2400" dirty="0"/>
              <a:t> </a:t>
            </a:r>
            <a:r>
              <a:rPr lang="en-US" sz="2400" dirty="0" err="1"/>
              <a:t>người</a:t>
            </a:r>
            <a:r>
              <a:rPr lang="en-US" sz="2400" dirty="0"/>
              <a:t> </a:t>
            </a:r>
            <a:r>
              <a:rPr lang="en-US" sz="2400" dirty="0" err="1"/>
              <a:t>sử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…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400" dirty="0" err="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9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D845CBD-38AF-4FE2-AB35-B8C9C2F89311}"/>
              </a:ext>
            </a:extLst>
          </p:cNvPr>
          <p:cNvGrpSpPr/>
          <p:nvPr/>
        </p:nvGrpSpPr>
        <p:grpSpPr>
          <a:xfrm>
            <a:off x="479920" y="-55840"/>
            <a:ext cx="8557953" cy="1868147"/>
            <a:chOff x="1180849" y="87821"/>
            <a:chExt cx="8557953" cy="1868147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6D98948-049A-4F88-B255-5EAB5FFA0E98}"/>
                </a:ext>
              </a:extLst>
            </p:cNvPr>
            <p:cNvSpPr/>
            <p:nvPr/>
          </p:nvSpPr>
          <p:spPr>
            <a:xfrm>
              <a:off x="2538953" y="783298"/>
              <a:ext cx="7199849" cy="95932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2572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err="1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BE5623-ECE0-4399-BD1A-83E036D084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070" t="36114" r="47374" b="49547"/>
            <a:stretch/>
          </p:blipFill>
          <p:spPr>
            <a:xfrm>
              <a:off x="1180849" y="87821"/>
              <a:ext cx="1750076" cy="1868147"/>
            </a:xfrm>
            <a:prstGeom prst="flowChartConnector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E97A5A-8527-4E1E-81A9-7A0ED23A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702" y="596703"/>
            <a:ext cx="6514758" cy="720725"/>
          </a:xfrm>
        </p:spPr>
        <p:txBody>
          <a:bodyPr/>
          <a:lstStyle/>
          <a:p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6</a:t>
            </a:r>
            <a:r>
              <a:rPr lang="en-US" sz="2400" b="1" i="0" dirty="0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n-US" sz="2400" b="1" i="0" dirty="0" err="1">
                <a:solidFill>
                  <a:srgbClr val="2572A6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G</a:t>
            </a:r>
            <a:r>
              <a:rPr lang="en-US" dirty="0" err="1">
                <a:solidFill>
                  <a:srgbClr val="2572A6"/>
                </a:solidFill>
                <a:cs typeface="Calibri" panose="020F0502020204030204" pitchFamily="34" charset="0"/>
              </a:rPr>
              <a:t>iám</a:t>
            </a:r>
            <a:r>
              <a:rPr lang="en-US" dirty="0">
                <a:solidFill>
                  <a:srgbClr val="2572A6"/>
                </a:solidFill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cs typeface="Calibri" panose="020F0502020204030204" pitchFamily="34" charset="0"/>
              </a:rPr>
              <a:t>sát</a:t>
            </a:r>
            <a:r>
              <a:rPr lang="en-US" dirty="0">
                <a:solidFill>
                  <a:srgbClr val="2572A6"/>
                </a:solidFill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cs typeface="Calibri" panose="020F0502020204030204" pitchFamily="34" charset="0"/>
              </a:rPr>
              <a:t>và</a:t>
            </a:r>
            <a:r>
              <a:rPr lang="en-US" dirty="0">
                <a:solidFill>
                  <a:srgbClr val="2572A6"/>
                </a:solidFill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cs typeface="Calibri" panose="020F0502020204030204" pitchFamily="34" charset="0"/>
              </a:rPr>
              <a:t>đánh</a:t>
            </a:r>
            <a:r>
              <a:rPr lang="en-US" dirty="0">
                <a:solidFill>
                  <a:srgbClr val="2572A6"/>
                </a:solidFill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cs typeface="Calibri" panose="020F0502020204030204" pitchFamily="34" charset="0"/>
              </a:rPr>
              <a:t>giá</a:t>
            </a:r>
            <a:endParaRPr lang="en-US" dirty="0">
              <a:solidFill>
                <a:srgbClr val="2572A6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42324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 English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Entwurf 01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1D1878DB1335499DDB13F3A4C3009B" ma:contentTypeVersion="13" ma:contentTypeDescription="Ein neues Dokument erstellen." ma:contentTypeScope="" ma:versionID="724ba3e275960b7a17f0aa8946763831">
  <xsd:schema xmlns:xsd="http://www.w3.org/2001/XMLSchema" xmlns:xs="http://www.w3.org/2001/XMLSchema" xmlns:p="http://schemas.microsoft.com/office/2006/metadata/properties" xmlns:ns2="388ba771-cdb3-4ab4-b105-079ba08c4720" xmlns:ns3="eabf0ec1-5846-45d3-901d-efa415327165" targetNamespace="http://schemas.microsoft.com/office/2006/metadata/properties" ma:root="true" ma:fieldsID="5c10853183b00ab00ae7cc5814277f6b" ns2:_="" ns3:_="">
    <xsd:import namespace="388ba771-cdb3-4ab4-b105-079ba08c4720"/>
    <xsd:import namespace="eabf0ec1-5846-45d3-901d-efa4153271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8ba771-cdb3-4ab4-b105-079ba08c47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bf0ec1-5846-45d3-901d-efa41532716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2608FD0-BBF7-40A5-8B05-225349860F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D8A82DD-688E-4208-A728-DCDB7FE82B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8ba771-cdb3-4ab4-b105-079ba08c4720"/>
    <ds:schemaRef ds:uri="eabf0ec1-5846-45d3-901d-efa4153271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58B148F-E95A-471B-B34D-B17CE5D72D0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777</Words>
  <Application>Microsoft Office PowerPoint</Application>
  <PresentationFormat>Widescreen</PresentationFormat>
  <Paragraphs>120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 Narrow</vt:lpstr>
      <vt:lpstr>Calibri</vt:lpstr>
      <vt:lpstr>Symbol</vt:lpstr>
      <vt:lpstr>Times New Roman</vt:lpstr>
      <vt:lpstr>Wingdings</vt:lpstr>
      <vt:lpstr>Master English</vt:lpstr>
      <vt:lpstr>Entwurf 01</vt:lpstr>
      <vt:lpstr>                    TRAO ĐỔI KỸ THUẬT  Xây dựng, quản lý, vận hành phòng e-learning/studio  </vt:lpstr>
      <vt:lpstr>PowerPoint Presentation</vt:lpstr>
      <vt:lpstr>PowerPoint Presentation</vt:lpstr>
      <vt:lpstr>1. Mục đích phòng e-learning/studio</vt:lpstr>
      <vt:lpstr>2. Chức năng phòng e-learning</vt:lpstr>
      <vt:lpstr>3. Vai trò của GIZ</vt:lpstr>
      <vt:lpstr>4. Vai trò trường đối tác</vt:lpstr>
      <vt:lpstr>5. Kế hoạch hoạt động</vt:lpstr>
      <vt:lpstr>6. Giám sát và đánh giá</vt:lpstr>
      <vt:lpstr>If we want to go fast, go alone. If we want to go far,  go together!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 “Reform of TVET in Viet Nam”</dc:title>
  <dc:creator>Vu Minh, Huyen GIZ VN</dc:creator>
  <cp:lastModifiedBy>Pham Xuan, Hoan GIZ VN</cp:lastModifiedBy>
  <cp:revision>7</cp:revision>
  <dcterms:created xsi:type="dcterms:W3CDTF">2020-10-28T11:04:56Z</dcterms:created>
  <dcterms:modified xsi:type="dcterms:W3CDTF">2021-06-08T02:14:47Z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0x0101003B1D1878DB1335499DDB13F3A4C3009B</vt:lpwstr>
  </property>
</Properties>
</file>